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5"/>
    <p:sldMasterId id="2147483814" r:id="rId6"/>
  </p:sldMasterIdLst>
  <p:notesMasterIdLst>
    <p:notesMasterId r:id="rId21"/>
  </p:notesMasterIdLst>
  <p:handoutMasterIdLst>
    <p:handoutMasterId r:id="rId22"/>
  </p:handoutMasterIdLst>
  <p:sldIdLst>
    <p:sldId id="274" r:id="rId7"/>
    <p:sldId id="310" r:id="rId8"/>
    <p:sldId id="303" r:id="rId9"/>
    <p:sldId id="311" r:id="rId10"/>
    <p:sldId id="281" r:id="rId11"/>
    <p:sldId id="302" r:id="rId12"/>
    <p:sldId id="312" r:id="rId13"/>
    <p:sldId id="304" r:id="rId14"/>
    <p:sldId id="305" r:id="rId15"/>
    <p:sldId id="306" r:id="rId16"/>
    <p:sldId id="307" r:id="rId17"/>
    <p:sldId id="309" r:id="rId18"/>
    <p:sldId id="308" r:id="rId19"/>
    <p:sldId id="291" r:id="rId20"/>
  </p:sldIdLst>
  <p:sldSz cx="12192000" cy="6858000"/>
  <p:notesSz cx="6858000" cy="9144000"/>
  <p:embeddedFontLst>
    <p:embeddedFont>
      <p:font typeface="KBH Black" panose="020B0604020202020204" charset="0"/>
      <p:bold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KBH Medium" panose="020B0604020202020204" charset="0"/>
      <p:regular r:id="rId29"/>
      <p:italic r:id="rId30"/>
    </p:embeddedFont>
    <p:embeddedFont>
      <p:font typeface="KBH" panose="020B0604020202020204" charset="0"/>
      <p:regular r:id="rId31"/>
      <p:bold r:id="rId32"/>
      <p:italic r:id="rId33"/>
      <p:boldItalic r:id="rId34"/>
    </p:embeddedFont>
    <p:embeddedFont>
      <p:font typeface="KBH Tekst" panose="020B0604020202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C41ECF-6EC1-80BD-D240-366ECBEA437F}" name="Sarah Hesseldal" initials="SH" userId="S::UK7T@kk.dk::a39462c1-8fec-4309-9680-238a7923eb3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lde Hemmingsen" initials="MH" lastIdx="18" clrIdx="0">
    <p:extLst>
      <p:ext uri="{19B8F6BF-5375-455C-9EA6-DF929625EA0E}">
        <p15:presenceInfo xmlns:p15="http://schemas.microsoft.com/office/powerpoint/2012/main" userId="S::GW5K@kk.dk::5f135334-bb70-41a8-b7b6-20825206c6c1" providerId="AD"/>
      </p:ext>
    </p:extLst>
  </p:cmAuthor>
  <p:cmAuthor id="2" name="Sara Dyrholm Bundgaard" initials="SDB" lastIdx="5" clrIdx="1">
    <p:extLst>
      <p:ext uri="{19B8F6BF-5375-455C-9EA6-DF929625EA0E}">
        <p15:presenceInfo xmlns:p15="http://schemas.microsoft.com/office/powerpoint/2012/main" userId="S::P18E@kk.dk::061a44ae-e0d7-4486-af34-12cd911f01c9" providerId="AD"/>
      </p:ext>
    </p:extLst>
  </p:cmAuthor>
  <p:cmAuthor id="3" name="Thomas Peter Andersen" initials="TPA" lastIdx="1" clrIdx="2">
    <p:extLst>
      <p:ext uri="{19B8F6BF-5375-455C-9EA6-DF929625EA0E}">
        <p15:presenceInfo xmlns:p15="http://schemas.microsoft.com/office/powerpoint/2012/main" userId="S::KA6U@kk.dk::f2f05c21-bdbe-4f80-b929-c21b285fb7ef" providerId="AD"/>
      </p:ext>
    </p:extLst>
  </p:cmAuthor>
  <p:cmAuthor id="4" name="Sarah Hesseldal" initials="SH" lastIdx="5" clrIdx="3">
    <p:extLst>
      <p:ext uri="{19B8F6BF-5375-455C-9EA6-DF929625EA0E}">
        <p15:presenceInfo xmlns:p15="http://schemas.microsoft.com/office/powerpoint/2012/main" userId="S::UK7T@kk.dk::a39462c1-8fec-4309-9680-238a7923eb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07E"/>
    <a:srgbClr val="000C2E"/>
    <a:srgbClr val="E3EDE7"/>
    <a:srgbClr val="D5E3DB"/>
    <a:srgbClr val="EA92C8"/>
    <a:srgbClr val="EEA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22840-8EDB-49AA-B0F6-52EC3B5E52A7}" v="63" dt="2022-07-08T09:39:51.327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1" autoAdjust="0"/>
    <p:restoredTop sz="94259" autoAdjust="0"/>
  </p:normalViewPr>
  <p:slideViewPr>
    <p:cSldViewPr snapToGrid="0" showGuides="1">
      <p:cViewPr varScale="1">
        <p:scale>
          <a:sx n="66" d="100"/>
          <a:sy n="66" d="100"/>
        </p:scale>
        <p:origin x="78" y="108"/>
      </p:cViewPr>
      <p:guideLst/>
    </p:cSldViewPr>
  </p:slideViewPr>
  <p:outlineViewPr>
    <p:cViewPr>
      <p:scale>
        <a:sx n="33" d="100"/>
        <a:sy n="33" d="100"/>
      </p:scale>
      <p:origin x="0" y="-139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commentAuthors" Target="commentAuthor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7.fntdata"/><Relationship Id="rId20" Type="http://schemas.openxmlformats.org/officeDocument/2006/relationships/slide" Target="slides/slide14.xml"/><Relationship Id="rId41" Type="http://schemas.openxmlformats.org/officeDocument/2006/relationships/viewProps" Target="viewProps.xml"/><Relationship Id="rId45" Type="http://schemas.microsoft.com/office/2015/10/relationships/revisionInfo" Target="revisionInfo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4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680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6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2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212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17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874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4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D1AB08-1A09-E1C0-DDE2-A3052650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807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5514C4-BBD3-5DEC-273B-B66D85EE5E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1750" y="834444"/>
            <a:ext cx="2209800" cy="190750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9BDBD9F-0124-0BC2-E505-D9147991A7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0725" y="2647950"/>
            <a:ext cx="9871075" cy="31623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63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ADE7A1-FF23-B0CE-50B5-0A5E563B7C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250" y="800100"/>
            <a:ext cx="7067550" cy="36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727029-EC28-8D2E-C9D8-7995E974D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015714"/>
            <a:ext cx="10752002" cy="1622836"/>
          </a:xfrm>
        </p:spPr>
        <p:txBody>
          <a:bodyPr/>
          <a:lstStyle>
            <a:lvl1pPr>
              <a:defRPr sz="4000">
                <a:solidFill>
                  <a:srgbClr val="0C807E"/>
                </a:solidFill>
                <a:latin typeface="KBH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471674B-8D04-6D97-2BFE-16C2472145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6250" y="4476750"/>
            <a:ext cx="6381750" cy="857250"/>
          </a:xfrm>
        </p:spPr>
        <p:txBody>
          <a:bodyPr/>
          <a:lstStyle>
            <a:lvl1pPr marL="0" indent="0">
              <a:buNone/>
              <a:defRPr sz="2200">
                <a:latin typeface="KBH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7FDABE-9583-6074-7AD3-B960475E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1828800"/>
            <a:ext cx="10752002" cy="1783080"/>
          </a:xfrm>
        </p:spPr>
        <p:txBody>
          <a:bodyPr/>
          <a:lstStyle>
            <a:lvl1pPr>
              <a:defRPr sz="6500">
                <a:solidFill>
                  <a:srgbClr val="0C80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102D64-E2EC-8E94-8C4D-157F86AB71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3232" y="3913632"/>
            <a:ext cx="10936224" cy="987552"/>
          </a:xfrm>
        </p:spPr>
        <p:txBody>
          <a:bodyPr/>
          <a:lstStyle>
            <a:lvl1pPr marL="0" indent="0">
              <a:buNone/>
              <a:defRPr sz="3200">
                <a:solidFill>
                  <a:srgbClr val="0C807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0A0A919-89C5-F83E-0BA7-6891B5AAB5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3232" y="5330952"/>
            <a:ext cx="7808976" cy="813816"/>
          </a:xfrm>
        </p:spPr>
        <p:txBody>
          <a:bodyPr anchor="b"/>
          <a:lstStyle>
            <a:lvl1pPr marL="0" indent="0">
              <a:buNone/>
              <a:defRPr sz="1200">
                <a:solidFill>
                  <a:srgbClr val="000C2E"/>
                </a:solidFill>
                <a:latin typeface="KBH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9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E747-095D-C1DC-252B-D50656BE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80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FBB9FD-2F97-B955-3C07-1A4C97A442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24913" y="1219200"/>
            <a:ext cx="2646362" cy="120491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4E293E-8EBC-B2CA-8742-2E128E8166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33488" y="2424113"/>
            <a:ext cx="3062287" cy="4019550"/>
          </a:xfrm>
        </p:spPr>
        <p:txBody>
          <a:bodyPr/>
          <a:lstStyle>
            <a:lvl1pPr marL="0" indent="0">
              <a:buNone/>
              <a:defRPr sz="1200">
                <a:latin typeface="KBH Tekst" panose="020B060402020202020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0EB8809-4F53-46BE-FE50-84F9E9950C4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69138" y="2684463"/>
            <a:ext cx="3889375" cy="3411537"/>
          </a:xfrm>
        </p:spPr>
        <p:txBody>
          <a:bodyPr/>
          <a:lstStyle>
            <a:lvl1pPr marL="0" indent="0">
              <a:buNone/>
              <a:defRPr sz="1200">
                <a:latin typeface="KBH Tekst" panose="020B060402020202020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3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47" Type="http://schemas.openxmlformats.org/officeDocument/2006/relationships/tags" Target="../tags/tag7.xml"/><Relationship Id="rId50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tags" Target="../tags/tag5.xml"/><Relationship Id="rId53" Type="http://schemas.openxmlformats.org/officeDocument/2006/relationships/tags" Target="../tags/tag1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4.xml"/><Relationship Id="rId52" Type="http://schemas.openxmlformats.org/officeDocument/2006/relationships/tags" Target="../tags/tag1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3.xml"/><Relationship Id="rId48" Type="http://schemas.openxmlformats.org/officeDocument/2006/relationships/tags" Target="../tags/tag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6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9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850" r:id="rId2"/>
    <p:sldLayoutId id="2147483776" r:id="rId3"/>
    <p:sldLayoutId id="2147483785" r:id="rId4"/>
    <p:sldLayoutId id="2147483813" r:id="rId5"/>
    <p:sldLayoutId id="2147483777" r:id="rId6"/>
    <p:sldLayoutId id="2147483812" r:id="rId7"/>
    <p:sldLayoutId id="2147483778" r:id="rId8"/>
    <p:sldLayoutId id="2147483811" r:id="rId9"/>
    <p:sldLayoutId id="2147483786" r:id="rId10"/>
    <p:sldLayoutId id="2147483787" r:id="rId11"/>
    <p:sldLayoutId id="2147483851" r:id="rId12"/>
    <p:sldLayoutId id="2147483788" r:id="rId13"/>
    <p:sldLayoutId id="2147483784" r:id="rId14"/>
    <p:sldLayoutId id="2147483852" r:id="rId15"/>
    <p:sldLayoutId id="2147483780" r:id="rId16"/>
    <p:sldLayoutId id="2147483783" r:id="rId17"/>
    <p:sldLayoutId id="2147483756" r:id="rId18"/>
    <p:sldLayoutId id="2147483781" r:id="rId19"/>
    <p:sldLayoutId id="2147483779" r:id="rId20"/>
    <p:sldLayoutId id="2147483853" r:id="rId21"/>
    <p:sldLayoutId id="2147483790" r:id="rId22"/>
    <p:sldLayoutId id="2147483791" r:id="rId23"/>
    <p:sldLayoutId id="2147483792" r:id="rId24"/>
    <p:sldLayoutId id="2147483793" r:id="rId25"/>
    <p:sldLayoutId id="2147483764" r:id="rId26"/>
    <p:sldLayoutId id="2147483794" r:id="rId27"/>
    <p:sldLayoutId id="2147483797" r:id="rId28"/>
    <p:sldLayoutId id="2147483796" r:id="rId29"/>
    <p:sldLayoutId id="2147483795" r:id="rId30"/>
    <p:sldLayoutId id="2147483798" r:id="rId31"/>
    <p:sldLayoutId id="2147483767" r:id="rId32"/>
    <p:sldLayoutId id="2147483768" r:id="rId33"/>
    <p:sldLayoutId id="2147483805" r:id="rId34"/>
    <p:sldLayoutId id="2147483806" r:id="rId35"/>
    <p:sldLayoutId id="2147483807" r:id="rId36"/>
    <p:sldLayoutId id="2147483808" r:id="rId37"/>
    <p:sldLayoutId id="2147483809" r:id="rId38"/>
    <p:sldLayoutId id="2147483810" r:id="rId39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500" dirty="0">
                <a:solidFill>
                  <a:srgbClr val="0C807E"/>
                </a:solidFill>
              </a:rPr>
              <a:t>Fokus i forældresamarbejdet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3F38AC75-96C7-472C-BFF8-F3496F9CE5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0C807E"/>
                </a:solidFill>
              </a:rPr>
              <a:t>Dialogproces til at afstemme forventninger til samarbejdet mellem dagtilbud og hjem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6944C-DDA2-C1D6-8BEB-2406EAFD5B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3232" y="5235702"/>
            <a:ext cx="7808976" cy="813816"/>
          </a:xfrm>
        </p:spPr>
        <p:txBody>
          <a:bodyPr/>
          <a:lstStyle/>
          <a:p>
            <a:pPr>
              <a:buNone/>
            </a:pPr>
            <a:r>
              <a:rPr lang="da-DK" sz="1200" b="1" dirty="0"/>
              <a:t>Børne- og Ungdomsforvaltningen</a:t>
            </a:r>
          </a:p>
        </p:txBody>
      </p:sp>
      <p:sp>
        <p:nvSpPr>
          <p:cNvPr id="2" name="Graphic 7" descr="Logo: Københavns Kommune.">
            <a:extLst>
              <a:ext uri="{FF2B5EF4-FFF2-40B4-BE49-F238E27FC236}">
                <a16:creationId xmlns:a16="http://schemas.microsoft.com/office/drawing/2014/main" id="{530C5963-8355-26FC-6600-591B5E3800C3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>
              <a:solidFill>
                <a:srgbClr val="0C8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4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90EF5-1B23-8F58-9952-C9A965C1C2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9998" y="662977"/>
            <a:ext cx="7067550" cy="361950"/>
          </a:xfrm>
        </p:spPr>
        <p:txBody>
          <a:bodyPr/>
          <a:lstStyle/>
          <a:p>
            <a:r>
              <a:rPr lang="da-DK" sz="1600" dirty="0"/>
              <a:t>Spørgeark 3 – Tal om jeres forventninger til forældresamarbejdet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BEF960-FD22-4EF7-9EEB-F8F822B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28" y="1844285"/>
            <a:ext cx="9204779" cy="1622836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da-DK" sz="4000" dirty="0">
                <a:solidFill>
                  <a:srgbClr val="0C807E"/>
                </a:solidFill>
                <a:latin typeface="KBH" panose="00000500000000000000" pitchFamily="2" charset="0"/>
                <a:cs typeface="Times New Roman" panose="02020603050405020304" pitchFamily="18" charset="0"/>
              </a:rPr>
              <a:t>Hvordan bakker vi op om det, der foregår i børnenes liv?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64430-377A-F00E-9C13-AD15628AFF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0835" y="4059184"/>
            <a:ext cx="7311298" cy="1512946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Hvordan deler vi bedst vores viden om børnene?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vi være med til at skabe sammenhæng mellem børnenes liv hjemme og i dagtilbud?</a:t>
            </a: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4409B77B-8F6F-4C54-BC94-8DD01BCB28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63573" y="3852783"/>
            <a:ext cx="2993348" cy="1362356"/>
          </a:xfrm>
          <a:custGeom>
            <a:avLst/>
            <a:gdLst>
              <a:gd name="T0" fmla="*/ 4432 w 4921"/>
              <a:gd name="T1" fmla="*/ 2241 h 2244"/>
              <a:gd name="T2" fmla="*/ 4624 w 4921"/>
              <a:gd name="T3" fmla="*/ 2241 h 2244"/>
              <a:gd name="T4" fmla="*/ 4730 w 4921"/>
              <a:gd name="T5" fmla="*/ 1270 h 2244"/>
              <a:gd name="T6" fmla="*/ 4191 w 4921"/>
              <a:gd name="T7" fmla="*/ 1406 h 2244"/>
              <a:gd name="T8" fmla="*/ 4482 w 4921"/>
              <a:gd name="T9" fmla="*/ 1030 h 2244"/>
              <a:gd name="T10" fmla="*/ 4738 w 4921"/>
              <a:gd name="T11" fmla="*/ 1707 h 2244"/>
              <a:gd name="T12" fmla="*/ 4380 w 4921"/>
              <a:gd name="T13" fmla="*/ 750 h 2244"/>
              <a:gd name="T14" fmla="*/ 4633 w 4921"/>
              <a:gd name="T15" fmla="*/ 897 h 2244"/>
              <a:gd name="T16" fmla="*/ 3919 w 4921"/>
              <a:gd name="T17" fmla="*/ 1324 h 2244"/>
              <a:gd name="T18" fmla="*/ 3630 w 4921"/>
              <a:gd name="T19" fmla="*/ 876 h 2244"/>
              <a:gd name="T20" fmla="*/ 2765 w 4921"/>
              <a:gd name="T21" fmla="*/ 1218 h 2244"/>
              <a:gd name="T22" fmla="*/ 3659 w 4921"/>
              <a:gd name="T23" fmla="*/ 658 h 2244"/>
              <a:gd name="T24" fmla="*/ 2725 w 4921"/>
              <a:gd name="T25" fmla="*/ 1268 h 2244"/>
              <a:gd name="T26" fmla="*/ 2363 w 4921"/>
              <a:gd name="T27" fmla="*/ 1262 h 2244"/>
              <a:gd name="T28" fmla="*/ 1492 w 4921"/>
              <a:gd name="T29" fmla="*/ 1142 h 2244"/>
              <a:gd name="T30" fmla="*/ 2043 w 4921"/>
              <a:gd name="T31" fmla="*/ 526 h 2244"/>
              <a:gd name="T32" fmla="*/ 2629 w 4921"/>
              <a:gd name="T33" fmla="*/ 1271 h 2244"/>
              <a:gd name="T34" fmla="*/ 2214 w 4921"/>
              <a:gd name="T35" fmla="*/ 101 h 2244"/>
              <a:gd name="T36" fmla="*/ 3183 w 4921"/>
              <a:gd name="T37" fmla="*/ 265 h 2244"/>
              <a:gd name="T38" fmla="*/ 3515 w 4921"/>
              <a:gd name="T39" fmla="*/ 265 h 2244"/>
              <a:gd name="T40" fmla="*/ 1327 w 4921"/>
              <a:gd name="T41" fmla="*/ 1142 h 2244"/>
              <a:gd name="T42" fmla="*/ 879 w 4921"/>
              <a:gd name="T43" fmla="*/ 1804 h 2244"/>
              <a:gd name="T44" fmla="*/ 533 w 4921"/>
              <a:gd name="T45" fmla="*/ 1392 h 2244"/>
              <a:gd name="T46" fmla="*/ 562 w 4921"/>
              <a:gd name="T47" fmla="*/ 1225 h 2244"/>
              <a:gd name="T48" fmla="*/ 835 w 4921"/>
              <a:gd name="T49" fmla="*/ 1257 h 2244"/>
              <a:gd name="T50" fmla="*/ 967 w 4921"/>
              <a:gd name="T51" fmla="*/ 1173 h 2244"/>
              <a:gd name="T52" fmla="*/ 556 w 4921"/>
              <a:gd name="T53" fmla="*/ 1227 h 2244"/>
              <a:gd name="T54" fmla="*/ 782 w 4921"/>
              <a:gd name="T55" fmla="*/ 1117 h 2244"/>
              <a:gd name="T56" fmla="*/ 572 w 4921"/>
              <a:gd name="T57" fmla="*/ 1084 h 2244"/>
              <a:gd name="T58" fmla="*/ 970 w 4921"/>
              <a:gd name="T59" fmla="*/ 2156 h 2244"/>
              <a:gd name="T60" fmla="*/ 4865 w 4921"/>
              <a:gd name="T61" fmla="*/ 1211 h 2244"/>
              <a:gd name="T62" fmla="*/ 4528 w 4921"/>
              <a:gd name="T63" fmla="*/ 549 h 2244"/>
              <a:gd name="T64" fmla="*/ 4273 w 4921"/>
              <a:gd name="T65" fmla="*/ 1090 h 2244"/>
              <a:gd name="T66" fmla="*/ 3568 w 4921"/>
              <a:gd name="T67" fmla="*/ 265 h 2244"/>
              <a:gd name="T68" fmla="*/ 3276 w 4921"/>
              <a:gd name="T69" fmla="*/ 472 h 2244"/>
              <a:gd name="T70" fmla="*/ 2316 w 4921"/>
              <a:gd name="T71" fmla="*/ 219 h 2244"/>
              <a:gd name="T72" fmla="*/ 2026 w 4921"/>
              <a:gd name="T73" fmla="*/ 473 h 2244"/>
              <a:gd name="T74" fmla="*/ 1270 w 4921"/>
              <a:gd name="T75" fmla="*/ 1128 h 2244"/>
              <a:gd name="T76" fmla="*/ 924 w 4921"/>
              <a:gd name="T77" fmla="*/ 1118 h 2244"/>
              <a:gd name="T78" fmla="*/ 835 w 4921"/>
              <a:gd name="T79" fmla="*/ 1085 h 2244"/>
              <a:gd name="T80" fmla="*/ 156 w 4921"/>
              <a:gd name="T81" fmla="*/ 995 h 2244"/>
              <a:gd name="T82" fmla="*/ 0 w 4921"/>
              <a:gd name="T83" fmla="*/ 1392 h 2244"/>
              <a:gd name="T84" fmla="*/ 253 w 4921"/>
              <a:gd name="T85" fmla="*/ 1933 h 2244"/>
              <a:gd name="T86" fmla="*/ 253 w 4921"/>
              <a:gd name="T87" fmla="*/ 1986 h 2244"/>
              <a:gd name="T88" fmla="*/ 226 w 4921"/>
              <a:gd name="T89" fmla="*/ 2185 h 2244"/>
              <a:gd name="T90" fmla="*/ 438 w 4921"/>
              <a:gd name="T91" fmla="*/ 1857 h 2244"/>
              <a:gd name="T92" fmla="*/ 900 w 4921"/>
              <a:gd name="T93" fmla="*/ 2238 h 2244"/>
              <a:gd name="T94" fmla="*/ 830 w 4921"/>
              <a:gd name="T95" fmla="*/ 1950 h 2244"/>
              <a:gd name="T96" fmla="*/ 1270 w 4921"/>
              <a:gd name="T97" fmla="*/ 1182 h 2244"/>
              <a:gd name="T98" fmla="*/ 1871 w 4921"/>
              <a:gd name="T99" fmla="*/ 2233 h 2244"/>
              <a:gd name="T100" fmla="*/ 2425 w 4921"/>
              <a:gd name="T101" fmla="*/ 1048 h 2244"/>
              <a:gd name="T102" fmla="*/ 3022 w 4921"/>
              <a:gd name="T103" fmla="*/ 1050 h 2244"/>
              <a:gd name="T104" fmla="*/ 3576 w 4921"/>
              <a:gd name="T105" fmla="*/ 2233 h 2244"/>
              <a:gd name="T106" fmla="*/ 4181 w 4921"/>
              <a:gd name="T107" fmla="*/ 1458 h 2244"/>
              <a:gd name="T108" fmla="*/ 4522 w 4921"/>
              <a:gd name="T109" fmla="*/ 1598 h 2244"/>
              <a:gd name="T110" fmla="*/ 4866 w 4921"/>
              <a:gd name="T111" fmla="*/ 1626 h 2244"/>
              <a:gd name="T112" fmla="*/ 2014 w 4921"/>
              <a:gd name="T113" fmla="*/ 1510 h 2244"/>
              <a:gd name="T114" fmla="*/ 2171 w 4921"/>
              <a:gd name="T115" fmla="*/ 2244 h 2244"/>
              <a:gd name="T116" fmla="*/ 3362 w 4921"/>
              <a:gd name="T117" fmla="*/ 1467 h 2244"/>
              <a:gd name="T118" fmla="*/ 3360 w 4921"/>
              <a:gd name="T119" fmla="*/ 1520 h 2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21" h="2244">
                <a:moveTo>
                  <a:pt x="4589" y="1702"/>
                </a:moveTo>
                <a:lnTo>
                  <a:pt x="4589" y="1702"/>
                </a:lnTo>
                <a:cubicBezTo>
                  <a:pt x="4586" y="1699"/>
                  <a:pt x="4557" y="1673"/>
                  <a:pt x="4520" y="1675"/>
                </a:cubicBezTo>
                <a:cubicBezTo>
                  <a:pt x="4506" y="1676"/>
                  <a:pt x="4484" y="1681"/>
                  <a:pt x="4466" y="1705"/>
                </a:cubicBezTo>
                <a:lnTo>
                  <a:pt x="4460" y="1711"/>
                </a:lnTo>
                <a:lnTo>
                  <a:pt x="4432" y="2241"/>
                </a:lnTo>
                <a:lnTo>
                  <a:pt x="4485" y="2243"/>
                </a:lnTo>
                <a:lnTo>
                  <a:pt x="4512" y="1733"/>
                </a:lnTo>
                <a:cubicBezTo>
                  <a:pt x="4518" y="1728"/>
                  <a:pt x="4522" y="1728"/>
                  <a:pt x="4523" y="1728"/>
                </a:cubicBezTo>
                <a:cubicBezTo>
                  <a:pt x="4531" y="1728"/>
                  <a:pt x="4539" y="1731"/>
                  <a:pt x="4544" y="1735"/>
                </a:cubicBezTo>
                <a:lnTo>
                  <a:pt x="4571" y="2243"/>
                </a:lnTo>
                <a:lnTo>
                  <a:pt x="4624" y="2241"/>
                </a:lnTo>
                <a:lnTo>
                  <a:pt x="4596" y="1710"/>
                </a:lnTo>
                <a:lnTo>
                  <a:pt x="4589" y="1702"/>
                </a:lnTo>
                <a:close/>
                <a:moveTo>
                  <a:pt x="4822" y="1588"/>
                </a:moveTo>
                <a:lnTo>
                  <a:pt x="4822" y="1588"/>
                </a:lnTo>
                <a:lnTo>
                  <a:pt x="4735" y="1566"/>
                </a:lnTo>
                <a:lnTo>
                  <a:pt x="4730" y="1270"/>
                </a:lnTo>
                <a:lnTo>
                  <a:pt x="4676" y="1271"/>
                </a:lnTo>
                <a:lnTo>
                  <a:pt x="4681" y="1531"/>
                </a:lnTo>
                <a:cubicBezTo>
                  <a:pt x="4632" y="1540"/>
                  <a:pt x="4506" y="1557"/>
                  <a:pt x="4376" y="1532"/>
                </a:cubicBezTo>
                <a:lnTo>
                  <a:pt x="4381" y="1273"/>
                </a:lnTo>
                <a:lnTo>
                  <a:pt x="4237" y="1394"/>
                </a:lnTo>
                <a:cubicBezTo>
                  <a:pt x="4225" y="1405"/>
                  <a:pt x="4208" y="1409"/>
                  <a:pt x="4191" y="1406"/>
                </a:cubicBezTo>
                <a:lnTo>
                  <a:pt x="4067" y="1382"/>
                </a:lnTo>
                <a:cubicBezTo>
                  <a:pt x="4078" y="1365"/>
                  <a:pt x="4084" y="1345"/>
                  <a:pt x="4084" y="1324"/>
                </a:cubicBezTo>
                <a:cubicBezTo>
                  <a:pt x="4084" y="1313"/>
                  <a:pt x="4083" y="1303"/>
                  <a:pt x="4080" y="1293"/>
                </a:cubicBezTo>
                <a:lnTo>
                  <a:pt x="4205" y="1297"/>
                </a:lnTo>
                <a:lnTo>
                  <a:pt x="4317" y="1120"/>
                </a:lnTo>
                <a:cubicBezTo>
                  <a:pt x="4374" y="1042"/>
                  <a:pt x="4445" y="1030"/>
                  <a:pt x="4482" y="1030"/>
                </a:cubicBezTo>
                <a:lnTo>
                  <a:pt x="4575" y="1030"/>
                </a:lnTo>
                <a:cubicBezTo>
                  <a:pt x="4645" y="1030"/>
                  <a:pt x="4774" y="1071"/>
                  <a:pt x="4813" y="1224"/>
                </a:cubicBezTo>
                <a:cubicBezTo>
                  <a:pt x="4814" y="1226"/>
                  <a:pt x="4861" y="1442"/>
                  <a:pt x="4822" y="1588"/>
                </a:cubicBezTo>
                <a:close/>
                <a:moveTo>
                  <a:pt x="4775" y="1693"/>
                </a:moveTo>
                <a:lnTo>
                  <a:pt x="4775" y="1693"/>
                </a:lnTo>
                <a:cubicBezTo>
                  <a:pt x="4765" y="1702"/>
                  <a:pt x="4752" y="1706"/>
                  <a:pt x="4738" y="1707"/>
                </a:cubicBezTo>
                <a:lnTo>
                  <a:pt x="4736" y="1621"/>
                </a:lnTo>
                <a:lnTo>
                  <a:pt x="4808" y="1639"/>
                </a:lnTo>
                <a:cubicBezTo>
                  <a:pt x="4803" y="1656"/>
                  <a:pt x="4793" y="1679"/>
                  <a:pt x="4775" y="1693"/>
                </a:cubicBezTo>
                <a:close/>
                <a:moveTo>
                  <a:pt x="4380" y="792"/>
                </a:moveTo>
                <a:lnTo>
                  <a:pt x="4380" y="792"/>
                </a:lnTo>
                <a:lnTo>
                  <a:pt x="4380" y="750"/>
                </a:lnTo>
                <a:cubicBezTo>
                  <a:pt x="4380" y="711"/>
                  <a:pt x="4396" y="673"/>
                  <a:pt x="4424" y="645"/>
                </a:cubicBezTo>
                <a:cubicBezTo>
                  <a:pt x="4452" y="618"/>
                  <a:pt x="4489" y="602"/>
                  <a:pt x="4528" y="602"/>
                </a:cubicBezTo>
                <a:lnTo>
                  <a:pt x="4528" y="602"/>
                </a:lnTo>
                <a:cubicBezTo>
                  <a:pt x="4610" y="602"/>
                  <a:pt x="4676" y="669"/>
                  <a:pt x="4676" y="750"/>
                </a:cubicBezTo>
                <a:lnTo>
                  <a:pt x="4676" y="792"/>
                </a:lnTo>
                <a:cubicBezTo>
                  <a:pt x="4676" y="832"/>
                  <a:pt x="4661" y="869"/>
                  <a:pt x="4633" y="897"/>
                </a:cubicBezTo>
                <a:cubicBezTo>
                  <a:pt x="4605" y="925"/>
                  <a:pt x="4568" y="940"/>
                  <a:pt x="4528" y="940"/>
                </a:cubicBezTo>
                <a:lnTo>
                  <a:pt x="4528" y="940"/>
                </a:lnTo>
                <a:cubicBezTo>
                  <a:pt x="4447" y="940"/>
                  <a:pt x="4380" y="874"/>
                  <a:pt x="4380" y="792"/>
                </a:cubicBezTo>
                <a:close/>
                <a:moveTo>
                  <a:pt x="3975" y="1379"/>
                </a:moveTo>
                <a:lnTo>
                  <a:pt x="3975" y="1379"/>
                </a:lnTo>
                <a:cubicBezTo>
                  <a:pt x="3945" y="1379"/>
                  <a:pt x="3919" y="1354"/>
                  <a:pt x="3919" y="1324"/>
                </a:cubicBezTo>
                <a:cubicBezTo>
                  <a:pt x="3919" y="1293"/>
                  <a:pt x="3945" y="1268"/>
                  <a:pt x="3975" y="1268"/>
                </a:cubicBezTo>
                <a:cubicBezTo>
                  <a:pt x="4006" y="1268"/>
                  <a:pt x="4031" y="1293"/>
                  <a:pt x="4031" y="1324"/>
                </a:cubicBezTo>
                <a:cubicBezTo>
                  <a:pt x="4031" y="1354"/>
                  <a:pt x="4006" y="1379"/>
                  <a:pt x="3975" y="1379"/>
                </a:cubicBezTo>
                <a:close/>
                <a:moveTo>
                  <a:pt x="3880" y="1270"/>
                </a:moveTo>
                <a:lnTo>
                  <a:pt x="3880" y="1270"/>
                </a:lnTo>
                <a:lnTo>
                  <a:pt x="3630" y="876"/>
                </a:lnTo>
                <a:lnTo>
                  <a:pt x="3615" y="1262"/>
                </a:lnTo>
                <a:cubicBezTo>
                  <a:pt x="3380" y="1304"/>
                  <a:pt x="3146" y="1271"/>
                  <a:pt x="3084" y="1261"/>
                </a:cubicBezTo>
                <a:lnTo>
                  <a:pt x="3069" y="874"/>
                </a:lnTo>
                <a:lnTo>
                  <a:pt x="2822" y="1274"/>
                </a:lnTo>
                <a:cubicBezTo>
                  <a:pt x="2810" y="1251"/>
                  <a:pt x="2791" y="1233"/>
                  <a:pt x="2767" y="1223"/>
                </a:cubicBezTo>
                <a:cubicBezTo>
                  <a:pt x="2766" y="1221"/>
                  <a:pt x="2765" y="1220"/>
                  <a:pt x="2765" y="1218"/>
                </a:cubicBezTo>
                <a:cubicBezTo>
                  <a:pt x="2814" y="1110"/>
                  <a:pt x="2971" y="773"/>
                  <a:pt x="3050" y="658"/>
                </a:cubicBezTo>
                <a:cubicBezTo>
                  <a:pt x="3116" y="561"/>
                  <a:pt x="3234" y="524"/>
                  <a:pt x="3293" y="524"/>
                </a:cubicBezTo>
                <a:lnTo>
                  <a:pt x="3293" y="524"/>
                </a:lnTo>
                <a:lnTo>
                  <a:pt x="3416" y="524"/>
                </a:lnTo>
                <a:lnTo>
                  <a:pt x="3416" y="524"/>
                </a:lnTo>
                <a:cubicBezTo>
                  <a:pt x="3474" y="524"/>
                  <a:pt x="3592" y="561"/>
                  <a:pt x="3659" y="658"/>
                </a:cubicBezTo>
                <a:cubicBezTo>
                  <a:pt x="3736" y="770"/>
                  <a:pt x="3900" y="1101"/>
                  <a:pt x="3957" y="1216"/>
                </a:cubicBezTo>
                <a:cubicBezTo>
                  <a:pt x="3924" y="1222"/>
                  <a:pt x="3896" y="1242"/>
                  <a:pt x="3880" y="1270"/>
                </a:cubicBezTo>
                <a:close/>
                <a:moveTo>
                  <a:pt x="2725" y="1379"/>
                </a:moveTo>
                <a:lnTo>
                  <a:pt x="2725" y="1379"/>
                </a:lnTo>
                <a:cubicBezTo>
                  <a:pt x="2694" y="1379"/>
                  <a:pt x="2669" y="1354"/>
                  <a:pt x="2669" y="1323"/>
                </a:cubicBezTo>
                <a:cubicBezTo>
                  <a:pt x="2669" y="1293"/>
                  <a:pt x="2694" y="1268"/>
                  <a:pt x="2725" y="1268"/>
                </a:cubicBezTo>
                <a:cubicBezTo>
                  <a:pt x="2755" y="1268"/>
                  <a:pt x="2780" y="1293"/>
                  <a:pt x="2780" y="1323"/>
                </a:cubicBezTo>
                <a:cubicBezTo>
                  <a:pt x="2780" y="1354"/>
                  <a:pt x="2755" y="1379"/>
                  <a:pt x="2725" y="1379"/>
                </a:cubicBezTo>
                <a:close/>
                <a:moveTo>
                  <a:pt x="2629" y="1271"/>
                </a:moveTo>
                <a:lnTo>
                  <a:pt x="2629" y="1271"/>
                </a:lnTo>
                <a:lnTo>
                  <a:pt x="2378" y="876"/>
                </a:lnTo>
                <a:lnTo>
                  <a:pt x="2363" y="1262"/>
                </a:lnTo>
                <a:cubicBezTo>
                  <a:pt x="2128" y="1304"/>
                  <a:pt x="1893" y="1271"/>
                  <a:pt x="1832" y="1261"/>
                </a:cubicBezTo>
                <a:lnTo>
                  <a:pt x="1820" y="961"/>
                </a:lnTo>
                <a:lnTo>
                  <a:pt x="1767" y="963"/>
                </a:lnTo>
                <a:lnTo>
                  <a:pt x="1772" y="1090"/>
                </a:lnTo>
                <a:lnTo>
                  <a:pt x="1489" y="1164"/>
                </a:lnTo>
                <a:cubicBezTo>
                  <a:pt x="1491" y="1157"/>
                  <a:pt x="1492" y="1150"/>
                  <a:pt x="1492" y="1142"/>
                </a:cubicBezTo>
                <a:cubicBezTo>
                  <a:pt x="1492" y="1106"/>
                  <a:pt x="1474" y="1075"/>
                  <a:pt x="1447" y="1055"/>
                </a:cubicBezTo>
                <a:lnTo>
                  <a:pt x="1677" y="954"/>
                </a:lnTo>
                <a:lnTo>
                  <a:pt x="1680" y="941"/>
                </a:lnTo>
                <a:cubicBezTo>
                  <a:pt x="1705" y="831"/>
                  <a:pt x="1747" y="729"/>
                  <a:pt x="1794" y="659"/>
                </a:cubicBezTo>
                <a:cubicBezTo>
                  <a:pt x="1861" y="562"/>
                  <a:pt x="1979" y="526"/>
                  <a:pt x="2038" y="526"/>
                </a:cubicBezTo>
                <a:lnTo>
                  <a:pt x="2043" y="526"/>
                </a:lnTo>
                <a:lnTo>
                  <a:pt x="2046" y="524"/>
                </a:lnTo>
                <a:lnTo>
                  <a:pt x="2163" y="524"/>
                </a:lnTo>
                <a:lnTo>
                  <a:pt x="2163" y="524"/>
                </a:lnTo>
                <a:cubicBezTo>
                  <a:pt x="2222" y="524"/>
                  <a:pt x="2340" y="561"/>
                  <a:pt x="2407" y="658"/>
                </a:cubicBezTo>
                <a:cubicBezTo>
                  <a:pt x="2484" y="770"/>
                  <a:pt x="2648" y="1101"/>
                  <a:pt x="2704" y="1216"/>
                </a:cubicBezTo>
                <a:cubicBezTo>
                  <a:pt x="2672" y="1222"/>
                  <a:pt x="2645" y="1243"/>
                  <a:pt x="2629" y="1271"/>
                </a:cubicBezTo>
                <a:close/>
                <a:moveTo>
                  <a:pt x="1931" y="265"/>
                </a:moveTo>
                <a:lnTo>
                  <a:pt x="1931" y="265"/>
                </a:lnTo>
                <a:lnTo>
                  <a:pt x="1931" y="219"/>
                </a:lnTo>
                <a:cubicBezTo>
                  <a:pt x="1931" y="127"/>
                  <a:pt x="2005" y="53"/>
                  <a:pt x="2097" y="53"/>
                </a:cubicBezTo>
                <a:lnTo>
                  <a:pt x="2097" y="53"/>
                </a:lnTo>
                <a:cubicBezTo>
                  <a:pt x="2141" y="53"/>
                  <a:pt x="2183" y="70"/>
                  <a:pt x="2214" y="101"/>
                </a:cubicBezTo>
                <a:cubicBezTo>
                  <a:pt x="2245" y="133"/>
                  <a:pt x="2263" y="174"/>
                  <a:pt x="2263" y="219"/>
                </a:cubicBezTo>
                <a:lnTo>
                  <a:pt x="2263" y="265"/>
                </a:lnTo>
                <a:cubicBezTo>
                  <a:pt x="2263" y="357"/>
                  <a:pt x="2188" y="431"/>
                  <a:pt x="2097" y="431"/>
                </a:cubicBezTo>
                <a:lnTo>
                  <a:pt x="2097" y="431"/>
                </a:lnTo>
                <a:cubicBezTo>
                  <a:pt x="2005" y="431"/>
                  <a:pt x="1931" y="357"/>
                  <a:pt x="1931" y="265"/>
                </a:cubicBezTo>
                <a:close/>
                <a:moveTo>
                  <a:pt x="3183" y="265"/>
                </a:moveTo>
                <a:lnTo>
                  <a:pt x="3183" y="265"/>
                </a:lnTo>
                <a:lnTo>
                  <a:pt x="3183" y="219"/>
                </a:lnTo>
                <a:cubicBezTo>
                  <a:pt x="3183" y="127"/>
                  <a:pt x="3257" y="53"/>
                  <a:pt x="3349" y="53"/>
                </a:cubicBezTo>
                <a:lnTo>
                  <a:pt x="3349" y="53"/>
                </a:lnTo>
                <a:cubicBezTo>
                  <a:pt x="3440" y="53"/>
                  <a:pt x="3515" y="127"/>
                  <a:pt x="3515" y="219"/>
                </a:cubicBezTo>
                <a:lnTo>
                  <a:pt x="3515" y="265"/>
                </a:lnTo>
                <a:cubicBezTo>
                  <a:pt x="3515" y="357"/>
                  <a:pt x="3440" y="431"/>
                  <a:pt x="3349" y="431"/>
                </a:cubicBezTo>
                <a:lnTo>
                  <a:pt x="3349" y="431"/>
                </a:lnTo>
                <a:cubicBezTo>
                  <a:pt x="3257" y="431"/>
                  <a:pt x="3183" y="357"/>
                  <a:pt x="3183" y="265"/>
                </a:cubicBezTo>
                <a:close/>
                <a:moveTo>
                  <a:pt x="1384" y="1199"/>
                </a:moveTo>
                <a:lnTo>
                  <a:pt x="1384" y="1199"/>
                </a:lnTo>
                <a:cubicBezTo>
                  <a:pt x="1352" y="1199"/>
                  <a:pt x="1327" y="1173"/>
                  <a:pt x="1327" y="1142"/>
                </a:cubicBezTo>
                <a:cubicBezTo>
                  <a:pt x="1327" y="1111"/>
                  <a:pt x="1352" y="1085"/>
                  <a:pt x="1384" y="1085"/>
                </a:cubicBezTo>
                <a:cubicBezTo>
                  <a:pt x="1415" y="1085"/>
                  <a:pt x="1440" y="1111"/>
                  <a:pt x="1440" y="1142"/>
                </a:cubicBezTo>
                <a:cubicBezTo>
                  <a:pt x="1440" y="1173"/>
                  <a:pt x="1415" y="1199"/>
                  <a:pt x="1384" y="1199"/>
                </a:cubicBezTo>
                <a:close/>
                <a:moveTo>
                  <a:pt x="1101" y="1582"/>
                </a:moveTo>
                <a:lnTo>
                  <a:pt x="1101" y="1582"/>
                </a:lnTo>
                <a:cubicBezTo>
                  <a:pt x="1101" y="1704"/>
                  <a:pt x="1002" y="1804"/>
                  <a:pt x="879" y="1804"/>
                </a:cubicBezTo>
                <a:lnTo>
                  <a:pt x="275" y="1804"/>
                </a:lnTo>
                <a:cubicBezTo>
                  <a:pt x="152" y="1804"/>
                  <a:pt x="53" y="1704"/>
                  <a:pt x="53" y="1582"/>
                </a:cubicBezTo>
                <a:lnTo>
                  <a:pt x="53" y="1392"/>
                </a:lnTo>
                <a:lnTo>
                  <a:pt x="503" y="1392"/>
                </a:lnTo>
                <a:lnTo>
                  <a:pt x="503" y="1392"/>
                </a:lnTo>
                <a:lnTo>
                  <a:pt x="533" y="1392"/>
                </a:lnTo>
                <a:lnTo>
                  <a:pt x="556" y="1392"/>
                </a:lnTo>
                <a:lnTo>
                  <a:pt x="1101" y="1392"/>
                </a:lnTo>
                <a:lnTo>
                  <a:pt x="1101" y="1582"/>
                </a:lnTo>
                <a:close/>
                <a:moveTo>
                  <a:pt x="556" y="1227"/>
                </a:moveTo>
                <a:lnTo>
                  <a:pt x="556" y="1227"/>
                </a:lnTo>
                <a:lnTo>
                  <a:pt x="562" y="1225"/>
                </a:lnTo>
                <a:cubicBezTo>
                  <a:pt x="563" y="1226"/>
                  <a:pt x="564" y="1227"/>
                  <a:pt x="565" y="1228"/>
                </a:cubicBezTo>
                <a:cubicBezTo>
                  <a:pt x="595" y="1258"/>
                  <a:pt x="634" y="1275"/>
                  <a:pt x="677" y="1275"/>
                </a:cubicBezTo>
                <a:lnTo>
                  <a:pt x="677" y="1275"/>
                </a:lnTo>
                <a:cubicBezTo>
                  <a:pt x="712" y="1275"/>
                  <a:pt x="746" y="1263"/>
                  <a:pt x="773" y="1242"/>
                </a:cubicBezTo>
                <a:lnTo>
                  <a:pt x="831" y="1257"/>
                </a:lnTo>
                <a:lnTo>
                  <a:pt x="835" y="1257"/>
                </a:lnTo>
                <a:cubicBezTo>
                  <a:pt x="860" y="1256"/>
                  <a:pt x="881" y="1237"/>
                  <a:pt x="902" y="1218"/>
                </a:cubicBezTo>
                <a:cubicBezTo>
                  <a:pt x="905" y="1215"/>
                  <a:pt x="908" y="1213"/>
                  <a:pt x="911" y="1210"/>
                </a:cubicBezTo>
                <a:lnTo>
                  <a:pt x="919" y="1203"/>
                </a:lnTo>
                <a:lnTo>
                  <a:pt x="920" y="1192"/>
                </a:lnTo>
                <a:cubicBezTo>
                  <a:pt x="921" y="1184"/>
                  <a:pt x="930" y="1173"/>
                  <a:pt x="943" y="1168"/>
                </a:cubicBezTo>
                <a:cubicBezTo>
                  <a:pt x="957" y="1163"/>
                  <a:pt x="965" y="1171"/>
                  <a:pt x="967" y="1173"/>
                </a:cubicBezTo>
                <a:cubicBezTo>
                  <a:pt x="974" y="1180"/>
                  <a:pt x="977" y="1187"/>
                  <a:pt x="975" y="1198"/>
                </a:cubicBezTo>
                <a:cubicBezTo>
                  <a:pt x="968" y="1242"/>
                  <a:pt x="898" y="1303"/>
                  <a:pt x="870" y="1317"/>
                </a:cubicBezTo>
                <a:cubicBezTo>
                  <a:pt x="839" y="1332"/>
                  <a:pt x="810" y="1338"/>
                  <a:pt x="776" y="1339"/>
                </a:cubicBezTo>
                <a:lnTo>
                  <a:pt x="776" y="1339"/>
                </a:lnTo>
                <a:lnTo>
                  <a:pt x="556" y="1339"/>
                </a:lnTo>
                <a:lnTo>
                  <a:pt x="556" y="1227"/>
                </a:lnTo>
                <a:close/>
                <a:moveTo>
                  <a:pt x="572" y="1084"/>
                </a:moveTo>
                <a:lnTo>
                  <a:pt x="572" y="1084"/>
                </a:lnTo>
                <a:cubicBezTo>
                  <a:pt x="573" y="1027"/>
                  <a:pt x="620" y="980"/>
                  <a:pt x="677" y="980"/>
                </a:cubicBezTo>
                <a:lnTo>
                  <a:pt x="678" y="980"/>
                </a:lnTo>
                <a:cubicBezTo>
                  <a:pt x="735" y="980"/>
                  <a:pt x="782" y="1027"/>
                  <a:pt x="782" y="1085"/>
                </a:cubicBezTo>
                <a:lnTo>
                  <a:pt x="782" y="1117"/>
                </a:lnTo>
                <a:cubicBezTo>
                  <a:pt x="782" y="1145"/>
                  <a:pt x="771" y="1171"/>
                  <a:pt x="751" y="1191"/>
                </a:cubicBezTo>
                <a:cubicBezTo>
                  <a:pt x="731" y="1211"/>
                  <a:pt x="705" y="1221"/>
                  <a:pt x="677" y="1221"/>
                </a:cubicBezTo>
                <a:lnTo>
                  <a:pt x="677" y="1221"/>
                </a:lnTo>
                <a:cubicBezTo>
                  <a:pt x="649" y="1221"/>
                  <a:pt x="623" y="1210"/>
                  <a:pt x="603" y="1190"/>
                </a:cubicBezTo>
                <a:cubicBezTo>
                  <a:pt x="583" y="1171"/>
                  <a:pt x="572" y="1144"/>
                  <a:pt x="572" y="1116"/>
                </a:cubicBezTo>
                <a:lnTo>
                  <a:pt x="572" y="1084"/>
                </a:lnTo>
                <a:close/>
                <a:moveTo>
                  <a:pt x="900" y="1986"/>
                </a:moveTo>
                <a:lnTo>
                  <a:pt x="900" y="1986"/>
                </a:lnTo>
                <a:lnTo>
                  <a:pt x="900" y="1986"/>
                </a:lnTo>
                <a:cubicBezTo>
                  <a:pt x="926" y="1986"/>
                  <a:pt x="951" y="1997"/>
                  <a:pt x="970" y="2016"/>
                </a:cubicBezTo>
                <a:cubicBezTo>
                  <a:pt x="989" y="2034"/>
                  <a:pt x="999" y="2059"/>
                  <a:pt x="999" y="2086"/>
                </a:cubicBezTo>
                <a:cubicBezTo>
                  <a:pt x="999" y="2112"/>
                  <a:pt x="989" y="2137"/>
                  <a:pt x="970" y="2156"/>
                </a:cubicBezTo>
                <a:cubicBezTo>
                  <a:pt x="951" y="2175"/>
                  <a:pt x="926" y="2185"/>
                  <a:pt x="900" y="2185"/>
                </a:cubicBezTo>
                <a:lnTo>
                  <a:pt x="900" y="2185"/>
                </a:lnTo>
                <a:cubicBezTo>
                  <a:pt x="873" y="2185"/>
                  <a:pt x="848" y="2175"/>
                  <a:pt x="829" y="2156"/>
                </a:cubicBezTo>
                <a:cubicBezTo>
                  <a:pt x="811" y="2137"/>
                  <a:pt x="800" y="2112"/>
                  <a:pt x="800" y="2086"/>
                </a:cubicBezTo>
                <a:cubicBezTo>
                  <a:pt x="800" y="2031"/>
                  <a:pt x="845" y="1986"/>
                  <a:pt x="900" y="1986"/>
                </a:cubicBezTo>
                <a:close/>
                <a:moveTo>
                  <a:pt x="4865" y="1211"/>
                </a:moveTo>
                <a:lnTo>
                  <a:pt x="4865" y="1211"/>
                </a:lnTo>
                <a:cubicBezTo>
                  <a:pt x="4822" y="1046"/>
                  <a:pt x="4693" y="989"/>
                  <a:pt x="4605" y="978"/>
                </a:cubicBezTo>
                <a:cubicBezTo>
                  <a:pt x="4629" y="968"/>
                  <a:pt x="4651" y="954"/>
                  <a:pt x="4670" y="935"/>
                </a:cubicBezTo>
                <a:cubicBezTo>
                  <a:pt x="4708" y="897"/>
                  <a:pt x="4729" y="846"/>
                  <a:pt x="4729" y="792"/>
                </a:cubicBezTo>
                <a:lnTo>
                  <a:pt x="4729" y="750"/>
                </a:lnTo>
                <a:cubicBezTo>
                  <a:pt x="4729" y="639"/>
                  <a:pt x="4639" y="549"/>
                  <a:pt x="4528" y="549"/>
                </a:cubicBezTo>
                <a:lnTo>
                  <a:pt x="4528" y="549"/>
                </a:lnTo>
                <a:cubicBezTo>
                  <a:pt x="4474" y="549"/>
                  <a:pt x="4424" y="570"/>
                  <a:pt x="4386" y="608"/>
                </a:cubicBezTo>
                <a:cubicBezTo>
                  <a:pt x="4348" y="646"/>
                  <a:pt x="4327" y="696"/>
                  <a:pt x="4327" y="750"/>
                </a:cubicBezTo>
                <a:lnTo>
                  <a:pt x="4327" y="792"/>
                </a:lnTo>
                <a:cubicBezTo>
                  <a:pt x="4327" y="876"/>
                  <a:pt x="4379" y="948"/>
                  <a:pt x="4452" y="979"/>
                </a:cubicBezTo>
                <a:cubicBezTo>
                  <a:pt x="4405" y="985"/>
                  <a:pt x="4332" y="1008"/>
                  <a:pt x="4273" y="1090"/>
                </a:cubicBezTo>
                <a:lnTo>
                  <a:pt x="4176" y="1243"/>
                </a:lnTo>
                <a:lnTo>
                  <a:pt x="4043" y="1238"/>
                </a:lnTo>
                <a:cubicBezTo>
                  <a:pt x="4036" y="1232"/>
                  <a:pt x="4028" y="1228"/>
                  <a:pt x="4020" y="1224"/>
                </a:cubicBezTo>
                <a:cubicBezTo>
                  <a:pt x="3987" y="1156"/>
                  <a:pt x="3792" y="758"/>
                  <a:pt x="3703" y="628"/>
                </a:cubicBezTo>
                <a:cubicBezTo>
                  <a:pt x="3627" y="517"/>
                  <a:pt x="3497" y="474"/>
                  <a:pt x="3423" y="471"/>
                </a:cubicBezTo>
                <a:cubicBezTo>
                  <a:pt x="3508" y="441"/>
                  <a:pt x="3568" y="360"/>
                  <a:pt x="3568" y="265"/>
                </a:cubicBezTo>
                <a:lnTo>
                  <a:pt x="3568" y="219"/>
                </a:lnTo>
                <a:cubicBezTo>
                  <a:pt x="3568" y="98"/>
                  <a:pt x="3470" y="0"/>
                  <a:pt x="3349" y="0"/>
                </a:cubicBezTo>
                <a:lnTo>
                  <a:pt x="3349" y="0"/>
                </a:lnTo>
                <a:cubicBezTo>
                  <a:pt x="3228" y="0"/>
                  <a:pt x="3130" y="98"/>
                  <a:pt x="3130" y="219"/>
                </a:cubicBezTo>
                <a:lnTo>
                  <a:pt x="3130" y="265"/>
                </a:lnTo>
                <a:cubicBezTo>
                  <a:pt x="3130" y="361"/>
                  <a:pt x="3191" y="442"/>
                  <a:pt x="3276" y="472"/>
                </a:cubicBezTo>
                <a:cubicBezTo>
                  <a:pt x="3201" y="478"/>
                  <a:pt x="3079" y="521"/>
                  <a:pt x="3006" y="628"/>
                </a:cubicBezTo>
                <a:cubicBezTo>
                  <a:pt x="2932" y="736"/>
                  <a:pt x="2797" y="1020"/>
                  <a:pt x="2734" y="1156"/>
                </a:cubicBezTo>
                <a:cubicBezTo>
                  <a:pt x="2666" y="1018"/>
                  <a:pt x="2524" y="734"/>
                  <a:pt x="2451" y="628"/>
                </a:cubicBezTo>
                <a:cubicBezTo>
                  <a:pt x="2375" y="517"/>
                  <a:pt x="2245" y="474"/>
                  <a:pt x="2171" y="471"/>
                </a:cubicBezTo>
                <a:cubicBezTo>
                  <a:pt x="2255" y="441"/>
                  <a:pt x="2316" y="360"/>
                  <a:pt x="2316" y="265"/>
                </a:cubicBezTo>
                <a:lnTo>
                  <a:pt x="2316" y="219"/>
                </a:lnTo>
                <a:cubicBezTo>
                  <a:pt x="2316" y="160"/>
                  <a:pt x="2293" y="105"/>
                  <a:pt x="2252" y="63"/>
                </a:cubicBezTo>
                <a:cubicBezTo>
                  <a:pt x="2210" y="22"/>
                  <a:pt x="2155" y="0"/>
                  <a:pt x="2097" y="0"/>
                </a:cubicBezTo>
                <a:lnTo>
                  <a:pt x="2097" y="0"/>
                </a:lnTo>
                <a:cubicBezTo>
                  <a:pt x="1976" y="0"/>
                  <a:pt x="1877" y="98"/>
                  <a:pt x="1877" y="219"/>
                </a:cubicBezTo>
                <a:lnTo>
                  <a:pt x="1877" y="265"/>
                </a:lnTo>
                <a:cubicBezTo>
                  <a:pt x="1877" y="362"/>
                  <a:pt x="1940" y="443"/>
                  <a:pt x="2026" y="473"/>
                </a:cubicBezTo>
                <a:cubicBezTo>
                  <a:pt x="1952" y="477"/>
                  <a:pt x="1825" y="520"/>
                  <a:pt x="1750" y="629"/>
                </a:cubicBezTo>
                <a:cubicBezTo>
                  <a:pt x="1701" y="701"/>
                  <a:pt x="1658" y="805"/>
                  <a:pt x="1631" y="916"/>
                </a:cubicBezTo>
                <a:lnTo>
                  <a:pt x="1360" y="1035"/>
                </a:lnTo>
                <a:lnTo>
                  <a:pt x="1361" y="1036"/>
                </a:lnTo>
                <a:cubicBezTo>
                  <a:pt x="1316" y="1046"/>
                  <a:pt x="1282" y="1083"/>
                  <a:pt x="1276" y="1128"/>
                </a:cubicBezTo>
                <a:lnTo>
                  <a:pt x="1270" y="1128"/>
                </a:lnTo>
                <a:cubicBezTo>
                  <a:pt x="1208" y="1128"/>
                  <a:pt x="1170" y="1160"/>
                  <a:pt x="1143" y="1235"/>
                </a:cubicBezTo>
                <a:lnTo>
                  <a:pt x="1109" y="1339"/>
                </a:lnTo>
                <a:lnTo>
                  <a:pt x="932" y="1339"/>
                </a:lnTo>
                <a:cubicBezTo>
                  <a:pt x="972" y="1307"/>
                  <a:pt x="1020" y="1256"/>
                  <a:pt x="1028" y="1206"/>
                </a:cubicBezTo>
                <a:cubicBezTo>
                  <a:pt x="1032" y="1178"/>
                  <a:pt x="1024" y="1153"/>
                  <a:pt x="1004" y="1135"/>
                </a:cubicBezTo>
                <a:cubicBezTo>
                  <a:pt x="982" y="1113"/>
                  <a:pt x="953" y="1107"/>
                  <a:pt x="924" y="1118"/>
                </a:cubicBezTo>
                <a:cubicBezTo>
                  <a:pt x="898" y="1128"/>
                  <a:pt x="876" y="1151"/>
                  <a:pt x="869" y="1176"/>
                </a:cubicBezTo>
                <a:cubicBezTo>
                  <a:pt x="868" y="1177"/>
                  <a:pt x="867" y="1178"/>
                  <a:pt x="866" y="1179"/>
                </a:cubicBezTo>
                <a:cubicBezTo>
                  <a:pt x="858" y="1186"/>
                  <a:pt x="842" y="1200"/>
                  <a:pt x="835" y="1203"/>
                </a:cubicBezTo>
                <a:lnTo>
                  <a:pt x="813" y="1198"/>
                </a:lnTo>
                <a:cubicBezTo>
                  <a:pt x="827" y="1173"/>
                  <a:pt x="835" y="1146"/>
                  <a:pt x="835" y="1117"/>
                </a:cubicBezTo>
                <a:lnTo>
                  <a:pt x="835" y="1085"/>
                </a:lnTo>
                <a:cubicBezTo>
                  <a:pt x="836" y="998"/>
                  <a:pt x="765" y="927"/>
                  <a:pt x="678" y="926"/>
                </a:cubicBezTo>
                <a:lnTo>
                  <a:pt x="677" y="926"/>
                </a:lnTo>
                <a:cubicBezTo>
                  <a:pt x="629" y="926"/>
                  <a:pt x="585" y="948"/>
                  <a:pt x="556" y="983"/>
                </a:cubicBezTo>
                <a:lnTo>
                  <a:pt x="556" y="841"/>
                </a:lnTo>
                <a:lnTo>
                  <a:pt x="529" y="841"/>
                </a:lnTo>
                <a:cubicBezTo>
                  <a:pt x="389" y="841"/>
                  <a:pt x="256" y="896"/>
                  <a:pt x="156" y="995"/>
                </a:cubicBezTo>
                <a:cubicBezTo>
                  <a:pt x="62" y="1088"/>
                  <a:pt x="7" y="1209"/>
                  <a:pt x="0" y="1339"/>
                </a:cubicBezTo>
                <a:lnTo>
                  <a:pt x="0" y="1339"/>
                </a:lnTo>
                <a:lnTo>
                  <a:pt x="0" y="1364"/>
                </a:lnTo>
                <a:cubicBezTo>
                  <a:pt x="0" y="1365"/>
                  <a:pt x="0" y="1365"/>
                  <a:pt x="0" y="1365"/>
                </a:cubicBezTo>
                <a:lnTo>
                  <a:pt x="0" y="1392"/>
                </a:lnTo>
                <a:lnTo>
                  <a:pt x="0" y="1392"/>
                </a:lnTo>
                <a:lnTo>
                  <a:pt x="0" y="1582"/>
                </a:lnTo>
                <a:cubicBezTo>
                  <a:pt x="0" y="1734"/>
                  <a:pt x="123" y="1857"/>
                  <a:pt x="275" y="1857"/>
                </a:cubicBezTo>
                <a:lnTo>
                  <a:pt x="377" y="1857"/>
                </a:lnTo>
                <a:lnTo>
                  <a:pt x="323" y="1950"/>
                </a:lnTo>
                <a:cubicBezTo>
                  <a:pt x="302" y="1939"/>
                  <a:pt x="278" y="1933"/>
                  <a:pt x="253" y="1933"/>
                </a:cubicBezTo>
                <a:lnTo>
                  <a:pt x="253" y="1933"/>
                </a:lnTo>
                <a:cubicBezTo>
                  <a:pt x="212" y="1933"/>
                  <a:pt x="174" y="1949"/>
                  <a:pt x="145" y="1978"/>
                </a:cubicBezTo>
                <a:cubicBezTo>
                  <a:pt x="116" y="2007"/>
                  <a:pt x="100" y="2045"/>
                  <a:pt x="100" y="2086"/>
                </a:cubicBezTo>
                <a:lnTo>
                  <a:pt x="100" y="2112"/>
                </a:lnTo>
                <a:lnTo>
                  <a:pt x="154" y="2112"/>
                </a:lnTo>
                <a:lnTo>
                  <a:pt x="154" y="2086"/>
                </a:lnTo>
                <a:cubicBezTo>
                  <a:pt x="154" y="2031"/>
                  <a:pt x="198" y="1986"/>
                  <a:pt x="253" y="1986"/>
                </a:cubicBezTo>
                <a:lnTo>
                  <a:pt x="253" y="1986"/>
                </a:lnTo>
                <a:cubicBezTo>
                  <a:pt x="280" y="1986"/>
                  <a:pt x="305" y="1997"/>
                  <a:pt x="323" y="2016"/>
                </a:cubicBezTo>
                <a:cubicBezTo>
                  <a:pt x="342" y="2034"/>
                  <a:pt x="352" y="2059"/>
                  <a:pt x="352" y="2086"/>
                </a:cubicBezTo>
                <a:cubicBezTo>
                  <a:pt x="352" y="2112"/>
                  <a:pt x="342" y="2137"/>
                  <a:pt x="323" y="2156"/>
                </a:cubicBezTo>
                <a:cubicBezTo>
                  <a:pt x="304" y="2175"/>
                  <a:pt x="280" y="2185"/>
                  <a:pt x="253" y="2185"/>
                </a:cubicBezTo>
                <a:lnTo>
                  <a:pt x="226" y="2185"/>
                </a:lnTo>
                <a:lnTo>
                  <a:pt x="226" y="2238"/>
                </a:lnTo>
                <a:lnTo>
                  <a:pt x="253" y="2238"/>
                </a:lnTo>
                <a:cubicBezTo>
                  <a:pt x="294" y="2238"/>
                  <a:pt x="332" y="2222"/>
                  <a:pt x="361" y="2194"/>
                </a:cubicBezTo>
                <a:cubicBezTo>
                  <a:pt x="390" y="2165"/>
                  <a:pt x="406" y="2126"/>
                  <a:pt x="406" y="2086"/>
                </a:cubicBezTo>
                <a:cubicBezTo>
                  <a:pt x="406" y="2047"/>
                  <a:pt x="391" y="2011"/>
                  <a:pt x="366" y="1983"/>
                </a:cubicBezTo>
                <a:lnTo>
                  <a:pt x="438" y="1857"/>
                </a:lnTo>
                <a:lnTo>
                  <a:pt x="714" y="1857"/>
                </a:lnTo>
                <a:lnTo>
                  <a:pt x="787" y="1983"/>
                </a:lnTo>
                <a:cubicBezTo>
                  <a:pt x="762" y="2010"/>
                  <a:pt x="747" y="2046"/>
                  <a:pt x="747" y="2086"/>
                </a:cubicBezTo>
                <a:cubicBezTo>
                  <a:pt x="747" y="2126"/>
                  <a:pt x="763" y="2165"/>
                  <a:pt x="792" y="2194"/>
                </a:cubicBezTo>
                <a:cubicBezTo>
                  <a:pt x="820" y="2222"/>
                  <a:pt x="859" y="2238"/>
                  <a:pt x="900" y="2238"/>
                </a:cubicBezTo>
                <a:lnTo>
                  <a:pt x="900" y="2238"/>
                </a:lnTo>
                <a:cubicBezTo>
                  <a:pt x="940" y="2238"/>
                  <a:pt x="979" y="2222"/>
                  <a:pt x="1008" y="2194"/>
                </a:cubicBezTo>
                <a:cubicBezTo>
                  <a:pt x="1036" y="2165"/>
                  <a:pt x="1052" y="2126"/>
                  <a:pt x="1052" y="2086"/>
                </a:cubicBezTo>
                <a:cubicBezTo>
                  <a:pt x="1052" y="2045"/>
                  <a:pt x="1036" y="2007"/>
                  <a:pt x="1008" y="1978"/>
                </a:cubicBezTo>
                <a:cubicBezTo>
                  <a:pt x="979" y="1949"/>
                  <a:pt x="940" y="1933"/>
                  <a:pt x="900" y="1933"/>
                </a:cubicBezTo>
                <a:lnTo>
                  <a:pt x="900" y="1933"/>
                </a:lnTo>
                <a:cubicBezTo>
                  <a:pt x="874" y="1933"/>
                  <a:pt x="851" y="1939"/>
                  <a:pt x="830" y="1950"/>
                </a:cubicBezTo>
                <a:lnTo>
                  <a:pt x="776" y="1857"/>
                </a:lnTo>
                <a:lnTo>
                  <a:pt x="879" y="1857"/>
                </a:lnTo>
                <a:cubicBezTo>
                  <a:pt x="1031" y="1857"/>
                  <a:pt x="1155" y="1734"/>
                  <a:pt x="1155" y="1582"/>
                </a:cubicBezTo>
                <a:lnTo>
                  <a:pt x="1155" y="1370"/>
                </a:lnTo>
                <a:lnTo>
                  <a:pt x="1194" y="1253"/>
                </a:lnTo>
                <a:cubicBezTo>
                  <a:pt x="1217" y="1187"/>
                  <a:pt x="1241" y="1182"/>
                  <a:pt x="1270" y="1182"/>
                </a:cubicBezTo>
                <a:lnTo>
                  <a:pt x="1283" y="1182"/>
                </a:lnTo>
                <a:cubicBezTo>
                  <a:pt x="1299" y="1222"/>
                  <a:pt x="1338" y="1250"/>
                  <a:pt x="1384" y="1250"/>
                </a:cubicBezTo>
                <a:cubicBezTo>
                  <a:pt x="1406" y="1250"/>
                  <a:pt x="1427" y="1243"/>
                  <a:pt x="1445" y="1231"/>
                </a:cubicBezTo>
                <a:lnTo>
                  <a:pt x="1774" y="1144"/>
                </a:lnTo>
                <a:lnTo>
                  <a:pt x="1817" y="2235"/>
                </a:lnTo>
                <a:lnTo>
                  <a:pt x="1871" y="2233"/>
                </a:lnTo>
                <a:lnTo>
                  <a:pt x="1834" y="1315"/>
                </a:lnTo>
                <a:cubicBezTo>
                  <a:pt x="1882" y="1323"/>
                  <a:pt x="1984" y="1337"/>
                  <a:pt x="2110" y="1337"/>
                </a:cubicBezTo>
                <a:cubicBezTo>
                  <a:pt x="2188" y="1337"/>
                  <a:pt x="2273" y="1332"/>
                  <a:pt x="2361" y="1317"/>
                </a:cubicBezTo>
                <a:lnTo>
                  <a:pt x="2324" y="2233"/>
                </a:lnTo>
                <a:lnTo>
                  <a:pt x="2377" y="2235"/>
                </a:lnTo>
                <a:lnTo>
                  <a:pt x="2425" y="1048"/>
                </a:lnTo>
                <a:lnTo>
                  <a:pt x="2620" y="1357"/>
                </a:lnTo>
                <a:lnTo>
                  <a:pt x="2621" y="1356"/>
                </a:lnTo>
                <a:cubicBezTo>
                  <a:pt x="2635" y="1400"/>
                  <a:pt x="2676" y="1433"/>
                  <a:pt x="2725" y="1433"/>
                </a:cubicBezTo>
                <a:cubicBezTo>
                  <a:pt x="2766" y="1433"/>
                  <a:pt x="2802" y="1410"/>
                  <a:pt x="2820" y="1376"/>
                </a:cubicBezTo>
                <a:lnTo>
                  <a:pt x="2821" y="1376"/>
                </a:lnTo>
                <a:lnTo>
                  <a:pt x="3022" y="1050"/>
                </a:lnTo>
                <a:lnTo>
                  <a:pt x="3069" y="2235"/>
                </a:lnTo>
                <a:lnTo>
                  <a:pt x="3123" y="2233"/>
                </a:lnTo>
                <a:lnTo>
                  <a:pt x="3086" y="1315"/>
                </a:lnTo>
                <a:cubicBezTo>
                  <a:pt x="3134" y="1323"/>
                  <a:pt x="3237" y="1337"/>
                  <a:pt x="3363" y="1337"/>
                </a:cubicBezTo>
                <a:cubicBezTo>
                  <a:pt x="3440" y="1337"/>
                  <a:pt x="3526" y="1332"/>
                  <a:pt x="3613" y="1317"/>
                </a:cubicBezTo>
                <a:lnTo>
                  <a:pt x="3576" y="2233"/>
                </a:lnTo>
                <a:lnTo>
                  <a:pt x="3630" y="2235"/>
                </a:lnTo>
                <a:lnTo>
                  <a:pt x="3677" y="1048"/>
                </a:lnTo>
                <a:lnTo>
                  <a:pt x="3870" y="1353"/>
                </a:lnTo>
                <a:cubicBezTo>
                  <a:pt x="3883" y="1399"/>
                  <a:pt x="3925" y="1433"/>
                  <a:pt x="3975" y="1433"/>
                </a:cubicBezTo>
                <a:cubicBezTo>
                  <a:pt x="3989" y="1433"/>
                  <a:pt x="4001" y="1430"/>
                  <a:pt x="4013" y="1426"/>
                </a:cubicBezTo>
                <a:lnTo>
                  <a:pt x="4181" y="1458"/>
                </a:lnTo>
                <a:cubicBezTo>
                  <a:pt x="4214" y="1464"/>
                  <a:pt x="4246" y="1456"/>
                  <a:pt x="4272" y="1435"/>
                </a:cubicBezTo>
                <a:lnTo>
                  <a:pt x="4326" y="1389"/>
                </a:lnTo>
                <a:lnTo>
                  <a:pt x="4309" y="2241"/>
                </a:lnTo>
                <a:lnTo>
                  <a:pt x="4363" y="2242"/>
                </a:lnTo>
                <a:lnTo>
                  <a:pt x="4375" y="1586"/>
                </a:lnTo>
                <a:cubicBezTo>
                  <a:pt x="4427" y="1595"/>
                  <a:pt x="4477" y="1598"/>
                  <a:pt x="4522" y="1598"/>
                </a:cubicBezTo>
                <a:cubicBezTo>
                  <a:pt x="4591" y="1598"/>
                  <a:pt x="4648" y="1591"/>
                  <a:pt x="4682" y="1586"/>
                </a:cubicBezTo>
                <a:lnTo>
                  <a:pt x="4694" y="2243"/>
                </a:lnTo>
                <a:lnTo>
                  <a:pt x="4747" y="2242"/>
                </a:lnTo>
                <a:lnTo>
                  <a:pt x="4738" y="1761"/>
                </a:lnTo>
                <a:cubicBezTo>
                  <a:pt x="4765" y="1759"/>
                  <a:pt x="4788" y="1751"/>
                  <a:pt x="4808" y="1735"/>
                </a:cubicBezTo>
                <a:cubicBezTo>
                  <a:pt x="4853" y="1700"/>
                  <a:pt x="4864" y="1641"/>
                  <a:pt x="4866" y="1626"/>
                </a:cubicBezTo>
                <a:cubicBezTo>
                  <a:pt x="4921" y="1467"/>
                  <a:pt x="4867" y="1222"/>
                  <a:pt x="4865" y="1211"/>
                </a:cubicBezTo>
                <a:close/>
                <a:moveTo>
                  <a:pt x="2180" y="1505"/>
                </a:moveTo>
                <a:lnTo>
                  <a:pt x="2180" y="1505"/>
                </a:lnTo>
                <a:cubicBezTo>
                  <a:pt x="2156" y="1475"/>
                  <a:pt x="2129" y="1468"/>
                  <a:pt x="2110" y="1467"/>
                </a:cubicBezTo>
                <a:cubicBezTo>
                  <a:pt x="2063" y="1464"/>
                  <a:pt x="2026" y="1499"/>
                  <a:pt x="2022" y="1503"/>
                </a:cubicBezTo>
                <a:lnTo>
                  <a:pt x="2014" y="1510"/>
                </a:lnTo>
                <a:lnTo>
                  <a:pt x="1975" y="2242"/>
                </a:lnTo>
                <a:lnTo>
                  <a:pt x="2028" y="2244"/>
                </a:lnTo>
                <a:lnTo>
                  <a:pt x="2066" y="1535"/>
                </a:lnTo>
                <a:cubicBezTo>
                  <a:pt x="2076" y="1528"/>
                  <a:pt x="2092" y="1519"/>
                  <a:pt x="2107" y="1520"/>
                </a:cubicBezTo>
                <a:cubicBezTo>
                  <a:pt x="2117" y="1521"/>
                  <a:pt x="2125" y="1525"/>
                  <a:pt x="2133" y="1533"/>
                </a:cubicBezTo>
                <a:lnTo>
                  <a:pt x="2171" y="2244"/>
                </a:lnTo>
                <a:lnTo>
                  <a:pt x="2225" y="2242"/>
                </a:lnTo>
                <a:lnTo>
                  <a:pt x="2185" y="1512"/>
                </a:lnTo>
                <a:lnTo>
                  <a:pt x="2180" y="1505"/>
                </a:lnTo>
                <a:close/>
                <a:moveTo>
                  <a:pt x="3432" y="1505"/>
                </a:moveTo>
                <a:lnTo>
                  <a:pt x="3432" y="1505"/>
                </a:lnTo>
                <a:cubicBezTo>
                  <a:pt x="3408" y="1475"/>
                  <a:pt x="3381" y="1468"/>
                  <a:pt x="3362" y="1467"/>
                </a:cubicBezTo>
                <a:cubicBezTo>
                  <a:pt x="3315" y="1464"/>
                  <a:pt x="3278" y="1499"/>
                  <a:pt x="3274" y="1503"/>
                </a:cubicBezTo>
                <a:lnTo>
                  <a:pt x="3266" y="1510"/>
                </a:lnTo>
                <a:lnTo>
                  <a:pt x="3227" y="2242"/>
                </a:lnTo>
                <a:lnTo>
                  <a:pt x="3280" y="2244"/>
                </a:lnTo>
                <a:lnTo>
                  <a:pt x="3318" y="1535"/>
                </a:lnTo>
                <a:cubicBezTo>
                  <a:pt x="3328" y="1528"/>
                  <a:pt x="3344" y="1519"/>
                  <a:pt x="3360" y="1520"/>
                </a:cubicBezTo>
                <a:cubicBezTo>
                  <a:pt x="3369" y="1521"/>
                  <a:pt x="3377" y="1525"/>
                  <a:pt x="3385" y="1533"/>
                </a:cubicBezTo>
                <a:lnTo>
                  <a:pt x="3423" y="2244"/>
                </a:lnTo>
                <a:lnTo>
                  <a:pt x="3477" y="2242"/>
                </a:lnTo>
                <a:lnTo>
                  <a:pt x="3438" y="1512"/>
                </a:lnTo>
                <a:lnTo>
                  <a:pt x="3432" y="1505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043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C40F3D-C02A-646A-692B-6E5FB4781D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6099" y="662977"/>
            <a:ext cx="7067550" cy="361950"/>
          </a:xfrm>
        </p:spPr>
        <p:txBody>
          <a:bodyPr/>
          <a:lstStyle/>
          <a:p>
            <a:r>
              <a:rPr lang="da-DK" sz="1600" dirty="0"/>
              <a:t>Spørgeark 4 – Tal om jeres forventninger til forældresamarbejdet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BEF960-FD22-4EF7-9EEB-F8F822B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99" y="1826964"/>
            <a:ext cx="10752002" cy="1622836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da-DK" sz="4000" dirty="0">
                <a:solidFill>
                  <a:srgbClr val="0C807E"/>
                </a:solidFill>
                <a:latin typeface="KBH" panose="00000500000000000000" pitchFamily="2" charset="0"/>
                <a:cs typeface="Times New Roman" panose="02020603050405020304" pitchFamily="18" charset="0"/>
              </a:rPr>
              <a:t>Hvad kendetegner den gode dialog mellem dagtilbud og hjem?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6535CF-309F-5796-033F-1B83218AB2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2023" y="4070349"/>
            <a:ext cx="6642101" cy="1544749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Hvad er vi optagede af i kommunikationen med hinanden?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Hvilke forventninger har vi til kommunikationen med hinanden?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5CF8DA-6044-4DD6-87A9-E828E81A8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30001" y="2810699"/>
            <a:ext cx="2700000" cy="28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FD53D-7E2E-E8E2-207A-725160EA60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9998" y="663207"/>
            <a:ext cx="7067550" cy="361950"/>
          </a:xfrm>
        </p:spPr>
        <p:txBody>
          <a:bodyPr/>
          <a:lstStyle/>
          <a:p>
            <a:r>
              <a:rPr lang="da-DK" sz="1600" dirty="0"/>
              <a:t>Spørgeark 5 – Tal om jeres forventninger til forældresamarbejdet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BEF960-FD22-4EF7-9EEB-F8F822B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44285"/>
            <a:ext cx="9925051" cy="1622836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da-DK" sz="4000" spc="-150" dirty="0">
                <a:solidFill>
                  <a:srgbClr val="0C807E"/>
                </a:solidFill>
                <a:latin typeface="KBH" panose="00000500000000000000" pitchFamily="2" charset="0"/>
                <a:cs typeface="Times New Roman" panose="02020603050405020304" pitchFamily="18" charset="0"/>
              </a:rPr>
              <a:t>Hvordan holder vi hinanden orienteret om det, der er vigtigt for børnene?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CE8BA-8F49-7598-12F4-3FC04A9659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865" y="4051300"/>
            <a:ext cx="6673850" cy="1718043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Hvad fungerer godt eller mindre godt, når vi orienterer hinanden om børnene?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Hvilke ønsker har vi til vores digitale kommunikation?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08DA87-6969-44F4-A1CE-5B5336D436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74541" y="3099557"/>
            <a:ext cx="2700000" cy="28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8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13ABD-C2ED-4731-D9F2-B3B628AD00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9998" y="655411"/>
            <a:ext cx="7067550" cy="361950"/>
          </a:xfrm>
        </p:spPr>
        <p:txBody>
          <a:bodyPr/>
          <a:lstStyle/>
          <a:p>
            <a:r>
              <a:rPr lang="da-DK" sz="1600" dirty="0"/>
              <a:t>Spørgeark 6 – Tal om jeres forventninger til forældresamarbejdet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BEF960-FD22-4EF7-9EEB-F8F822B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35624"/>
            <a:ext cx="10752002" cy="1622836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da-DK" sz="4000" dirty="0">
                <a:solidFill>
                  <a:srgbClr val="0C807E"/>
                </a:solidFill>
                <a:latin typeface="KBH" panose="00000500000000000000" pitchFamily="2" charset="0"/>
                <a:cs typeface="Times New Roman" panose="02020603050405020304" pitchFamily="18" charset="0"/>
              </a:rPr>
              <a:t>Hvordan deler vi vores oplevelser, undren, behov og bekymringer?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4DDF1-F98B-CD26-5B7C-D672E43575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1999" y="4051299"/>
            <a:ext cx="6381750" cy="1646115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Hvornår og med hvem taler vi sammen om de forskellige ting?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Hvordan sikrer vi, at vi taler åbent og respektfuldt med hinanden?</a:t>
            </a:r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5D1BF0C2-E9ED-4537-8FEC-06EC36DC0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35730" y="3110902"/>
            <a:ext cx="2170511" cy="2369507"/>
          </a:xfrm>
          <a:custGeom>
            <a:avLst/>
            <a:gdLst>
              <a:gd name="T0" fmla="*/ 1447 w 1954"/>
              <a:gd name="T1" fmla="*/ 1967 h 2131"/>
              <a:gd name="T2" fmla="*/ 1210 w 1954"/>
              <a:gd name="T3" fmla="*/ 2079 h 2131"/>
              <a:gd name="T4" fmla="*/ 1352 w 1954"/>
              <a:gd name="T5" fmla="*/ 1739 h 2131"/>
              <a:gd name="T6" fmla="*/ 1447 w 1954"/>
              <a:gd name="T7" fmla="*/ 1967 h 2131"/>
              <a:gd name="T8" fmla="*/ 1362 w 1954"/>
              <a:gd name="T9" fmla="*/ 1687 h 2131"/>
              <a:gd name="T10" fmla="*/ 523 w 1954"/>
              <a:gd name="T11" fmla="*/ 1886 h 2131"/>
              <a:gd name="T12" fmla="*/ 470 w 1954"/>
              <a:gd name="T13" fmla="*/ 1706 h 2131"/>
              <a:gd name="T14" fmla="*/ 477 w 1954"/>
              <a:gd name="T15" fmla="*/ 1916 h 2131"/>
              <a:gd name="T16" fmla="*/ 1168 w 1954"/>
              <a:gd name="T17" fmla="*/ 2114 h 2131"/>
              <a:gd name="T18" fmla="*/ 1210 w 1954"/>
              <a:gd name="T19" fmla="*/ 2131 h 2131"/>
              <a:gd name="T20" fmla="*/ 1497 w 1954"/>
              <a:gd name="T21" fmla="*/ 1790 h 2131"/>
              <a:gd name="T22" fmla="*/ 980 w 1954"/>
              <a:gd name="T23" fmla="*/ 1078 h 2131"/>
              <a:gd name="T24" fmla="*/ 527 w 1954"/>
              <a:gd name="T25" fmla="*/ 625 h 2131"/>
              <a:gd name="T26" fmla="*/ 532 w 1954"/>
              <a:gd name="T27" fmla="*/ 440 h 2131"/>
              <a:gd name="T28" fmla="*/ 985 w 1954"/>
              <a:gd name="T29" fmla="*/ 317 h 2131"/>
              <a:gd name="T30" fmla="*/ 1410 w 1954"/>
              <a:gd name="T31" fmla="*/ 365 h 2131"/>
              <a:gd name="T32" fmla="*/ 1433 w 1954"/>
              <a:gd name="T33" fmla="*/ 625 h 2131"/>
              <a:gd name="T34" fmla="*/ 980 w 1954"/>
              <a:gd name="T35" fmla="*/ 1078 h 2131"/>
              <a:gd name="T36" fmla="*/ 557 w 1954"/>
              <a:gd name="T37" fmla="*/ 347 h 2131"/>
              <a:gd name="T38" fmla="*/ 647 w 1954"/>
              <a:gd name="T39" fmla="*/ 203 h 2131"/>
              <a:gd name="T40" fmla="*/ 841 w 1954"/>
              <a:gd name="T41" fmla="*/ 78 h 2131"/>
              <a:gd name="T42" fmla="*/ 980 w 1954"/>
              <a:gd name="T43" fmla="*/ 56 h 2131"/>
              <a:gd name="T44" fmla="*/ 1375 w 1954"/>
              <a:gd name="T45" fmla="*/ 287 h 2131"/>
              <a:gd name="T46" fmla="*/ 552 w 1954"/>
              <a:gd name="T47" fmla="*/ 362 h 2131"/>
              <a:gd name="T48" fmla="*/ 1143 w 1954"/>
              <a:gd name="T49" fmla="*/ 1111 h 2131"/>
              <a:gd name="T50" fmla="*/ 1122 w 1954"/>
              <a:gd name="T51" fmla="*/ 1111 h 2131"/>
              <a:gd name="T52" fmla="*/ 1486 w 1954"/>
              <a:gd name="T53" fmla="*/ 509 h 2131"/>
              <a:gd name="T54" fmla="*/ 1484 w 1954"/>
              <a:gd name="T55" fmla="*/ 412 h 2131"/>
              <a:gd name="T56" fmla="*/ 986 w 1954"/>
              <a:gd name="T57" fmla="*/ 0 h 2131"/>
              <a:gd name="T58" fmla="*/ 573 w 1954"/>
              <a:gd name="T59" fmla="*/ 209 h 2131"/>
              <a:gd name="T60" fmla="*/ 480 w 1954"/>
              <a:gd name="T61" fmla="*/ 432 h 2131"/>
              <a:gd name="T62" fmla="*/ 474 w 1954"/>
              <a:gd name="T63" fmla="*/ 625 h 2131"/>
              <a:gd name="T64" fmla="*/ 817 w 1954"/>
              <a:gd name="T65" fmla="*/ 1111 h 2131"/>
              <a:gd name="T66" fmla="*/ 6 w 1954"/>
              <a:gd name="T67" fmla="*/ 1907 h 2131"/>
              <a:gd name="T68" fmla="*/ 59 w 1954"/>
              <a:gd name="T69" fmla="*/ 2121 h 2131"/>
              <a:gd name="T70" fmla="*/ 240 w 1954"/>
              <a:gd name="T71" fmla="*/ 1399 h 2131"/>
              <a:gd name="T72" fmla="*/ 1143 w 1954"/>
              <a:gd name="T73" fmla="*/ 1164 h 2131"/>
              <a:gd name="T74" fmla="*/ 1901 w 1954"/>
              <a:gd name="T75" fmla="*/ 1907 h 2131"/>
              <a:gd name="T76" fmla="*/ 1954 w 1954"/>
              <a:gd name="T77" fmla="*/ 2121 h 2131"/>
              <a:gd name="T78" fmla="*/ 1143 w 1954"/>
              <a:gd name="T79" fmla="*/ 1111 h 2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54" h="2131">
                <a:moveTo>
                  <a:pt x="1447" y="1967"/>
                </a:moveTo>
                <a:lnTo>
                  <a:pt x="1447" y="1967"/>
                </a:lnTo>
                <a:cubicBezTo>
                  <a:pt x="1389" y="2043"/>
                  <a:pt x="1253" y="2079"/>
                  <a:pt x="1211" y="2079"/>
                </a:cubicBezTo>
                <a:cubicBezTo>
                  <a:pt x="1211" y="2079"/>
                  <a:pt x="1210" y="2079"/>
                  <a:pt x="1210" y="2079"/>
                </a:cubicBezTo>
                <a:lnTo>
                  <a:pt x="1090" y="1831"/>
                </a:lnTo>
                <a:cubicBezTo>
                  <a:pt x="1133" y="1799"/>
                  <a:pt x="1254" y="1721"/>
                  <a:pt x="1352" y="1739"/>
                </a:cubicBezTo>
                <a:cubicBezTo>
                  <a:pt x="1394" y="1747"/>
                  <a:pt x="1426" y="1772"/>
                  <a:pt x="1451" y="1816"/>
                </a:cubicBezTo>
                <a:cubicBezTo>
                  <a:pt x="1483" y="1873"/>
                  <a:pt x="1482" y="1923"/>
                  <a:pt x="1447" y="1967"/>
                </a:cubicBezTo>
                <a:close/>
                <a:moveTo>
                  <a:pt x="1362" y="1687"/>
                </a:moveTo>
                <a:lnTo>
                  <a:pt x="1362" y="1687"/>
                </a:lnTo>
                <a:cubicBezTo>
                  <a:pt x="1227" y="1661"/>
                  <a:pt x="1070" y="1778"/>
                  <a:pt x="1043" y="1799"/>
                </a:cubicBezTo>
                <a:cubicBezTo>
                  <a:pt x="749" y="1903"/>
                  <a:pt x="569" y="1912"/>
                  <a:pt x="523" y="1886"/>
                </a:cubicBezTo>
                <a:lnTo>
                  <a:pt x="523" y="1706"/>
                </a:lnTo>
                <a:lnTo>
                  <a:pt x="470" y="1706"/>
                </a:lnTo>
                <a:lnTo>
                  <a:pt x="470" y="1898"/>
                </a:lnTo>
                <a:lnTo>
                  <a:pt x="477" y="1916"/>
                </a:lnTo>
                <a:cubicBezTo>
                  <a:pt x="564" y="2010"/>
                  <a:pt x="925" y="1896"/>
                  <a:pt x="1042" y="1856"/>
                </a:cubicBezTo>
                <a:lnTo>
                  <a:pt x="1168" y="2114"/>
                </a:lnTo>
                <a:lnTo>
                  <a:pt x="1182" y="2127"/>
                </a:lnTo>
                <a:cubicBezTo>
                  <a:pt x="1188" y="2130"/>
                  <a:pt x="1198" y="2131"/>
                  <a:pt x="1210" y="2131"/>
                </a:cubicBezTo>
                <a:cubicBezTo>
                  <a:pt x="1276" y="2131"/>
                  <a:pt x="1411" y="2088"/>
                  <a:pt x="1480" y="2012"/>
                </a:cubicBezTo>
                <a:cubicBezTo>
                  <a:pt x="1519" y="1967"/>
                  <a:pt x="1555" y="1893"/>
                  <a:pt x="1497" y="1790"/>
                </a:cubicBezTo>
                <a:cubicBezTo>
                  <a:pt x="1465" y="1733"/>
                  <a:pt x="1420" y="1698"/>
                  <a:pt x="1362" y="1687"/>
                </a:cubicBezTo>
                <a:close/>
                <a:moveTo>
                  <a:pt x="980" y="1078"/>
                </a:moveTo>
                <a:lnTo>
                  <a:pt x="980" y="1078"/>
                </a:lnTo>
                <a:cubicBezTo>
                  <a:pt x="730" y="1078"/>
                  <a:pt x="527" y="875"/>
                  <a:pt x="527" y="625"/>
                </a:cubicBezTo>
                <a:lnTo>
                  <a:pt x="527" y="509"/>
                </a:lnTo>
                <a:cubicBezTo>
                  <a:pt x="527" y="486"/>
                  <a:pt x="529" y="463"/>
                  <a:pt x="532" y="440"/>
                </a:cubicBezTo>
                <a:cubicBezTo>
                  <a:pt x="534" y="432"/>
                  <a:pt x="535" y="425"/>
                  <a:pt x="537" y="417"/>
                </a:cubicBezTo>
                <a:cubicBezTo>
                  <a:pt x="720" y="404"/>
                  <a:pt x="796" y="387"/>
                  <a:pt x="985" y="317"/>
                </a:cubicBezTo>
                <a:lnTo>
                  <a:pt x="987" y="316"/>
                </a:lnTo>
                <a:cubicBezTo>
                  <a:pt x="1076" y="274"/>
                  <a:pt x="1239" y="263"/>
                  <a:pt x="1410" y="365"/>
                </a:cubicBezTo>
                <a:cubicBezTo>
                  <a:pt x="1425" y="411"/>
                  <a:pt x="1433" y="459"/>
                  <a:pt x="1433" y="509"/>
                </a:cubicBezTo>
                <a:lnTo>
                  <a:pt x="1433" y="625"/>
                </a:lnTo>
                <a:cubicBezTo>
                  <a:pt x="1433" y="875"/>
                  <a:pt x="1230" y="1078"/>
                  <a:pt x="980" y="1078"/>
                </a:cubicBezTo>
                <a:lnTo>
                  <a:pt x="980" y="1078"/>
                </a:lnTo>
                <a:close/>
                <a:moveTo>
                  <a:pt x="557" y="347"/>
                </a:moveTo>
                <a:lnTo>
                  <a:pt x="557" y="347"/>
                </a:lnTo>
                <a:cubicBezTo>
                  <a:pt x="577" y="295"/>
                  <a:pt x="606" y="249"/>
                  <a:pt x="642" y="209"/>
                </a:cubicBezTo>
                <a:cubicBezTo>
                  <a:pt x="644" y="207"/>
                  <a:pt x="645" y="205"/>
                  <a:pt x="647" y="203"/>
                </a:cubicBezTo>
                <a:cubicBezTo>
                  <a:pt x="647" y="203"/>
                  <a:pt x="647" y="203"/>
                  <a:pt x="648" y="203"/>
                </a:cubicBezTo>
                <a:cubicBezTo>
                  <a:pt x="700" y="148"/>
                  <a:pt x="767" y="104"/>
                  <a:pt x="841" y="78"/>
                </a:cubicBezTo>
                <a:cubicBezTo>
                  <a:pt x="885" y="64"/>
                  <a:pt x="932" y="56"/>
                  <a:pt x="980" y="56"/>
                </a:cubicBezTo>
                <a:lnTo>
                  <a:pt x="980" y="56"/>
                </a:lnTo>
                <a:cubicBezTo>
                  <a:pt x="1101" y="56"/>
                  <a:pt x="1215" y="103"/>
                  <a:pt x="1300" y="189"/>
                </a:cubicBezTo>
                <a:cubicBezTo>
                  <a:pt x="1330" y="218"/>
                  <a:pt x="1355" y="252"/>
                  <a:pt x="1375" y="287"/>
                </a:cubicBezTo>
                <a:cubicBezTo>
                  <a:pt x="1256" y="233"/>
                  <a:pt x="1100" y="205"/>
                  <a:pt x="965" y="267"/>
                </a:cubicBezTo>
                <a:cubicBezTo>
                  <a:pt x="788" y="333"/>
                  <a:pt x="717" y="350"/>
                  <a:pt x="552" y="362"/>
                </a:cubicBezTo>
                <a:cubicBezTo>
                  <a:pt x="554" y="357"/>
                  <a:pt x="556" y="352"/>
                  <a:pt x="557" y="347"/>
                </a:cubicBezTo>
                <a:close/>
                <a:moveTo>
                  <a:pt x="1143" y="1111"/>
                </a:moveTo>
                <a:lnTo>
                  <a:pt x="1143" y="1111"/>
                </a:lnTo>
                <a:lnTo>
                  <a:pt x="1122" y="1111"/>
                </a:lnTo>
                <a:cubicBezTo>
                  <a:pt x="1333" y="1049"/>
                  <a:pt x="1486" y="855"/>
                  <a:pt x="1486" y="625"/>
                </a:cubicBezTo>
                <a:lnTo>
                  <a:pt x="1486" y="509"/>
                </a:lnTo>
                <a:cubicBezTo>
                  <a:pt x="1486" y="474"/>
                  <a:pt x="1483" y="440"/>
                  <a:pt x="1476" y="407"/>
                </a:cubicBezTo>
                <a:lnTo>
                  <a:pt x="1484" y="412"/>
                </a:lnTo>
                <a:lnTo>
                  <a:pt x="1467" y="346"/>
                </a:lnTo>
                <a:cubicBezTo>
                  <a:pt x="1417" y="158"/>
                  <a:pt x="1197" y="0"/>
                  <a:pt x="986" y="0"/>
                </a:cubicBezTo>
                <a:cubicBezTo>
                  <a:pt x="936" y="0"/>
                  <a:pt x="885" y="8"/>
                  <a:pt x="836" y="24"/>
                </a:cubicBezTo>
                <a:cubicBezTo>
                  <a:pt x="731" y="56"/>
                  <a:pt x="638" y="121"/>
                  <a:pt x="573" y="209"/>
                </a:cubicBezTo>
                <a:cubicBezTo>
                  <a:pt x="547" y="243"/>
                  <a:pt x="525" y="281"/>
                  <a:pt x="511" y="320"/>
                </a:cubicBezTo>
                <a:cubicBezTo>
                  <a:pt x="496" y="355"/>
                  <a:pt x="486" y="393"/>
                  <a:pt x="480" y="432"/>
                </a:cubicBezTo>
                <a:cubicBezTo>
                  <a:pt x="476" y="457"/>
                  <a:pt x="474" y="483"/>
                  <a:pt x="474" y="509"/>
                </a:cubicBezTo>
                <a:lnTo>
                  <a:pt x="474" y="625"/>
                </a:lnTo>
                <a:cubicBezTo>
                  <a:pt x="474" y="855"/>
                  <a:pt x="628" y="1049"/>
                  <a:pt x="838" y="1111"/>
                </a:cubicBezTo>
                <a:lnTo>
                  <a:pt x="817" y="1111"/>
                </a:lnTo>
                <a:cubicBezTo>
                  <a:pt x="645" y="1111"/>
                  <a:pt x="381" y="1177"/>
                  <a:pt x="201" y="1362"/>
                </a:cubicBezTo>
                <a:cubicBezTo>
                  <a:pt x="65" y="1502"/>
                  <a:pt x="0" y="1686"/>
                  <a:pt x="6" y="1907"/>
                </a:cubicBezTo>
                <a:lnTo>
                  <a:pt x="6" y="2121"/>
                </a:lnTo>
                <a:lnTo>
                  <a:pt x="59" y="2121"/>
                </a:lnTo>
                <a:lnTo>
                  <a:pt x="59" y="1906"/>
                </a:lnTo>
                <a:cubicBezTo>
                  <a:pt x="53" y="1699"/>
                  <a:pt x="114" y="1528"/>
                  <a:pt x="240" y="1399"/>
                </a:cubicBezTo>
                <a:cubicBezTo>
                  <a:pt x="407" y="1226"/>
                  <a:pt x="656" y="1164"/>
                  <a:pt x="817" y="1164"/>
                </a:cubicBezTo>
                <a:lnTo>
                  <a:pt x="1143" y="1164"/>
                </a:lnTo>
                <a:cubicBezTo>
                  <a:pt x="1270" y="1164"/>
                  <a:pt x="1462" y="1205"/>
                  <a:pt x="1620" y="1318"/>
                </a:cubicBezTo>
                <a:cubicBezTo>
                  <a:pt x="1806" y="1452"/>
                  <a:pt x="1901" y="1651"/>
                  <a:pt x="1901" y="1907"/>
                </a:cubicBezTo>
                <a:lnTo>
                  <a:pt x="1901" y="2121"/>
                </a:lnTo>
                <a:lnTo>
                  <a:pt x="1954" y="2121"/>
                </a:lnTo>
                <a:lnTo>
                  <a:pt x="1954" y="1907"/>
                </a:lnTo>
                <a:cubicBezTo>
                  <a:pt x="1954" y="1323"/>
                  <a:pt x="1469" y="1111"/>
                  <a:pt x="1143" y="1111"/>
                </a:cubicBezTo>
                <a:close/>
              </a:path>
            </a:pathLst>
          </a:custGeom>
          <a:solidFill>
            <a:srgbClr val="EEA8D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301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3734F-08B0-4526-BA93-911BED27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647528"/>
            <a:ext cx="10752002" cy="893928"/>
          </a:xfrm>
        </p:spPr>
        <p:txBody>
          <a:bodyPr/>
          <a:lstStyle/>
          <a:p>
            <a:r>
              <a:rPr lang="da-DK" spc="-150" dirty="0">
                <a:solidFill>
                  <a:srgbClr val="0C807E"/>
                </a:solidFill>
              </a:rPr>
              <a:t>Til lederen: Opsamling på caféøvelse med forældreråd og -bestyrelser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7EE5EBA-7ABA-4D6D-8BA4-B1E9A81B7B0C}"/>
              </a:ext>
            </a:extLst>
          </p:cNvPr>
          <p:cNvSpPr/>
          <p:nvPr/>
        </p:nvSpPr>
        <p:spPr>
          <a:xfrm>
            <a:off x="9764999" y="154605"/>
            <a:ext cx="2242135" cy="2085667"/>
          </a:xfrm>
          <a:prstGeom prst="ellipse">
            <a:avLst/>
          </a:prstGeom>
          <a:solidFill>
            <a:srgbClr val="0C807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200" noProof="0" dirty="0"/>
              <a:t>Tip! </a:t>
            </a:r>
          </a:p>
          <a:p>
            <a:pPr algn="ctr"/>
            <a:r>
              <a:rPr lang="da-DK" sz="1200" noProof="0" dirty="0"/>
              <a:t>I kan </a:t>
            </a:r>
            <a:r>
              <a:rPr lang="da-DK" sz="1200" dirty="0"/>
              <a:t>også</a:t>
            </a:r>
            <a:r>
              <a:rPr lang="da-DK" sz="1200" noProof="0" dirty="0"/>
              <a:t> drøfte spørgsmålene på et personalemøde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AF8E3-CC10-8345-A1DD-C826965ABF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74741" y="829017"/>
            <a:ext cx="1427389" cy="67019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da-DK" sz="1200" noProof="0" dirty="0">
                <a:solidFill>
                  <a:schemeClr val="bg1"/>
                </a:solidFill>
              </a:rPr>
              <a:t>Tip! </a:t>
            </a:r>
          </a:p>
          <a:p>
            <a:pPr algn="ctr">
              <a:spcAft>
                <a:spcPts val="0"/>
              </a:spcAft>
            </a:pPr>
            <a:r>
              <a:rPr lang="da-DK" sz="1200" noProof="0" dirty="0">
                <a:solidFill>
                  <a:schemeClr val="bg1"/>
                </a:solidFill>
              </a:rPr>
              <a:t>I kan </a:t>
            </a:r>
            <a:r>
              <a:rPr lang="da-DK" sz="1200" dirty="0">
                <a:solidFill>
                  <a:schemeClr val="bg1"/>
                </a:solidFill>
              </a:rPr>
              <a:t>også</a:t>
            </a:r>
            <a:r>
              <a:rPr lang="da-DK" sz="1200" noProof="0" dirty="0">
                <a:solidFill>
                  <a:schemeClr val="bg1"/>
                </a:solidFill>
              </a:rPr>
              <a:t> drøfte spørgsmålene på et personalemøde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28D7933-ED8F-4372-B273-EB49655B13D3}"/>
              </a:ext>
            </a:extLst>
          </p:cNvPr>
          <p:cNvSpPr/>
          <p:nvPr/>
        </p:nvSpPr>
        <p:spPr>
          <a:xfrm>
            <a:off x="674884" y="2336521"/>
            <a:ext cx="3306430" cy="4004398"/>
          </a:xfrm>
          <a:prstGeom prst="rect">
            <a:avLst/>
          </a:prstGeom>
          <a:solidFill>
            <a:srgbClr val="0C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indent="0">
              <a:buNone/>
            </a:pPr>
            <a:endParaRPr lang="da-DK" sz="1200" dirty="0">
              <a:solidFill>
                <a:schemeClr val="tx1"/>
              </a:solidFill>
              <a:latin typeface="KBH Tekst" panose="00000500000000000000" pitchFamily="2" charset="0"/>
            </a:endParaRPr>
          </a:p>
          <a:p>
            <a:pPr marL="0" indent="0">
              <a:buNone/>
            </a:pPr>
            <a:endParaRPr lang="da-DK" sz="1200" dirty="0">
              <a:solidFill>
                <a:schemeClr val="tx1"/>
              </a:solidFill>
              <a:latin typeface="KBH Tekst" panose="00000500000000000000" pitchFamily="2" charset="0"/>
            </a:endParaRPr>
          </a:p>
          <a:p>
            <a:pPr marL="0" indent="0">
              <a:buNone/>
            </a:pPr>
            <a:endParaRPr lang="da-DK" sz="12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pPr marL="0" indent="0">
              <a:buNone/>
            </a:pPr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I har nu seks stykker A3-papir med bidrag fra dialogerne, der skal understøtte forventningsafstemningen mellem forældre, pædagogisk personale og ledelse i institutionen. </a:t>
            </a:r>
          </a:p>
          <a:p>
            <a:pPr marL="0" indent="0">
              <a:buNone/>
            </a:pPr>
            <a:endParaRPr lang="da-DK" sz="12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pPr marL="0" indent="0">
              <a:buNone/>
            </a:pPr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De seks A3-papir med bidrag kan drøftes enkeltvis eller sammenhængende og danne grundlag for jeres videre drøftelser og/eller udarbejdelse af principper for samarbejdet mellem forældre og dagtilbud.</a:t>
            </a:r>
          </a:p>
          <a:p>
            <a:pPr marL="0" indent="0">
              <a:buNone/>
            </a:pPr>
            <a:endParaRPr lang="da-DK" sz="12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I kan indskrive jeres principper for forældresamarbejde på plakaten, som I kan finde på Opgaveportalen, og hænge den op i institutionen.</a:t>
            </a:r>
          </a:p>
        </p:txBody>
      </p:sp>
      <p:pic>
        <p:nvPicPr>
          <p:cNvPr id="11" name="Picture 10" descr="Illustration: Cafeøvelsen">
            <a:extLst>
              <a:ext uri="{FF2B5EF4-FFF2-40B4-BE49-F238E27FC236}">
                <a16:creationId xmlns:a16="http://schemas.microsoft.com/office/drawing/2014/main" id="{42A7E888-4D25-C49C-16E3-C62FD0ACB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" y="1709161"/>
            <a:ext cx="1886213" cy="1238423"/>
          </a:xfrm>
          <a:prstGeom prst="rect">
            <a:avLst/>
          </a:prstGeom>
        </p:spPr>
      </p:pic>
      <p:pic>
        <p:nvPicPr>
          <p:cNvPr id="15" name="Picture 14" descr="Illustration: Cafeøvelsen">
            <a:extLst>
              <a:ext uri="{FF2B5EF4-FFF2-40B4-BE49-F238E27FC236}">
                <a16:creationId xmlns:a16="http://schemas.microsoft.com/office/drawing/2014/main" id="{FF538212-C713-2C0E-7306-5F9D0BE99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65" y="1647542"/>
            <a:ext cx="2048161" cy="138131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A8A1B3-5020-C164-8833-19EC0EDF425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8171" y="3053670"/>
            <a:ext cx="3144907" cy="401955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I har nu seks stykker A3-papir med bidrag fra dialogerne, der skal understøtte forventningsafstemningen mellem forældre, pædagogisk personale og ledelse i institutionen. </a:t>
            </a:r>
          </a:p>
          <a:p>
            <a:pPr marL="0" indent="0">
              <a:spcAft>
                <a:spcPts val="0"/>
              </a:spcAft>
              <a:buNone/>
            </a:pPr>
            <a:endParaRPr lang="da-DK" sz="12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De seks A3-papir med bidrag kan drøftes enkeltvis eller sammenhængende og danne grundlag for jeres videre drøftelser og/eller udarbejdelse af principper for samarbejdet mellem forældre og dagtilbud.</a:t>
            </a:r>
          </a:p>
          <a:p>
            <a:pPr marL="0" indent="0">
              <a:spcAft>
                <a:spcPts val="0"/>
              </a:spcAft>
              <a:buNone/>
            </a:pPr>
            <a:endParaRPr lang="da-DK" sz="12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I kan indskrive jeres principper for forældresamarbejde på plakaten, som I kan finde på Opgaveportalen, og hænge den op i institutionen.</a:t>
            </a:r>
          </a:p>
        </p:txBody>
      </p:sp>
      <p:pic>
        <p:nvPicPr>
          <p:cNvPr id="17" name="Picture 16" descr="Illustration: Plakat og plakatskabelon.">
            <a:extLst>
              <a:ext uri="{FF2B5EF4-FFF2-40B4-BE49-F238E27FC236}">
                <a16:creationId xmlns:a16="http://schemas.microsoft.com/office/drawing/2014/main" id="{5A2E18D9-CCAC-A901-B98C-7216B6E16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60" y="4037449"/>
            <a:ext cx="1724266" cy="231489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C4E8C-B7F8-2C38-4858-8AF46FA027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84330" y="2351431"/>
            <a:ext cx="5296346" cy="3989488"/>
          </a:xfrm>
          <a:solidFill>
            <a:srgbClr val="0C807E"/>
          </a:solidFill>
        </p:spPr>
        <p:txBody>
          <a:bodyPr lIns="73152" anchor="ctr"/>
          <a:lstStyle/>
          <a:p>
            <a:pPr marL="0" indent="0">
              <a:spcAft>
                <a:spcPts val="0"/>
              </a:spcAft>
              <a:buNone/>
            </a:pPr>
            <a:r>
              <a:rPr lang="da-DK" sz="1200" b="1" dirty="0">
                <a:solidFill>
                  <a:schemeClr val="bg1"/>
                </a:solidFill>
                <a:latin typeface="KBH Tekst" panose="00000500000000000000" pitchFamily="2" charset="0"/>
              </a:rPr>
              <a:t>I kan bruge følgende spørgsmål til jeres drøftelse:</a:t>
            </a:r>
          </a:p>
          <a:p>
            <a:pPr marL="0" indent="0">
              <a:spcAft>
                <a:spcPts val="0"/>
              </a:spcAft>
              <a:buNone/>
            </a:pPr>
            <a:endParaRPr lang="da-DK" sz="12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pPr marL="283464" indent="-2834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Hvad fortæller bidragene os om forventningerne til samarbejdet mellem forældre, pædagogisk personale og ledelse i dagtilbuddet?</a:t>
            </a:r>
          </a:p>
          <a:p>
            <a:pPr marL="283464" indent="-283464">
              <a:spcAft>
                <a:spcPts val="0"/>
              </a:spcAft>
            </a:pPr>
            <a:endParaRPr lang="da-DK" sz="12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pPr marL="283464" indent="-2834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Hvilke mønstre, gentagelser eller pointer træder særligt frem?</a:t>
            </a:r>
          </a:p>
          <a:p>
            <a:pPr marL="283464" indent="-283464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pPr marL="283464" indent="-2834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Hvad kan vi lære af de bidrag, vi finder særligt interessante eller væsentlige?</a:t>
            </a:r>
          </a:p>
          <a:p>
            <a:pPr marL="283464" indent="-283464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pPr marL="283464" indent="-2834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Er der behov for at udvikle nye principper om forældresamarbejde, eller at vi tilpasser dem, vi har?</a:t>
            </a:r>
          </a:p>
          <a:p>
            <a:pPr marL="283464" indent="-283464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pPr marL="283464" indent="-2834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Hvilke indsatser er der behov for i dagligdagen i forældregruppen, i forældrerådet eller forældrebestyrelsen?</a:t>
            </a:r>
          </a:p>
          <a:p>
            <a:pPr marL="283464" indent="-283464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pPr marL="283464" indent="-2834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Hvilke aftaler indgår vi?</a:t>
            </a:r>
          </a:p>
          <a:p>
            <a:pPr marL="283464" indent="-283464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pPr marL="283464" indent="-2834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KBH Tekst" panose="00000500000000000000" pitchFamily="2" charset="0"/>
              </a:rPr>
              <a:t>Hvornår følger vi op, og hvad er succeskriterierne?</a:t>
            </a:r>
          </a:p>
        </p:txBody>
      </p:sp>
    </p:spTree>
    <p:extLst>
      <p:ext uri="{BB962C8B-B14F-4D97-AF65-F5344CB8AC3E}">
        <p14:creationId xmlns:p14="http://schemas.microsoft.com/office/powerpoint/2010/main" val="370018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16F6F-0B82-4FC2-877D-FA0160D5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C807E"/>
                </a:solidFill>
              </a:rPr>
              <a:t>Dialogprocessen – et inspirationsmateriale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0CB2E-5419-4640-BF50-305A90AA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1658"/>
            <a:ext cx="7146746" cy="366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indent="0">
              <a:buNone/>
            </a:pPr>
            <a:r>
              <a:rPr lang="da-DK" sz="2400" dirty="0">
                <a:solidFill>
                  <a:srgbClr val="0C807E"/>
                </a:solidFill>
                <a:latin typeface="KBH Medium" panose="00000600000000000000" pitchFamily="2" charset="0"/>
              </a:rPr>
              <a:t>Dialogprocessen består af:</a:t>
            </a:r>
          </a:p>
          <a:p>
            <a:pPr marL="342900" indent="-342900">
              <a:buAutoNum type="arabicPeriod"/>
            </a:pPr>
            <a:r>
              <a:rPr lang="da-DK" b="1" dirty="0">
                <a:solidFill>
                  <a:srgbClr val="0C807E"/>
                </a:solidFill>
                <a:latin typeface="KBH Medium" panose="00000600000000000000" pitchFamily="2" charset="0"/>
              </a:rPr>
              <a:t>Caféøvelsen: </a:t>
            </a:r>
            <a:r>
              <a:rPr lang="da-DK" dirty="0">
                <a:solidFill>
                  <a:srgbClr val="0C807E"/>
                </a:solidFill>
                <a:latin typeface="KBH Medium" panose="00000600000000000000" pitchFamily="2" charset="0"/>
              </a:rPr>
              <a:t>Dialogøvelse til at afstemme forventninger til forældresamarbejdet</a:t>
            </a:r>
          </a:p>
          <a:p>
            <a:pPr marL="342900" indent="-342900">
              <a:buAutoNum type="arabicPeriod"/>
            </a:pPr>
            <a:endParaRPr lang="da-DK" b="1" dirty="0" smtClean="0">
              <a:solidFill>
                <a:srgbClr val="0C807E"/>
              </a:solidFill>
              <a:latin typeface="KBH Medium" panose="00000600000000000000" pitchFamily="2" charset="0"/>
            </a:endParaRPr>
          </a:p>
          <a:p>
            <a:pPr marL="342900" indent="-342900">
              <a:buAutoNum type="arabicPeriod"/>
            </a:pPr>
            <a:endParaRPr lang="da-DK" b="1" dirty="0">
              <a:solidFill>
                <a:srgbClr val="0C807E"/>
              </a:solidFill>
              <a:latin typeface="KBH Medium" panose="00000600000000000000" pitchFamily="2" charset="0"/>
            </a:endParaRPr>
          </a:p>
          <a:p>
            <a:pPr marL="342900" indent="-342900">
              <a:buAutoNum type="arabicPeriod"/>
            </a:pPr>
            <a:r>
              <a:rPr lang="da-DK" b="1" dirty="0">
                <a:solidFill>
                  <a:srgbClr val="0C807E"/>
                </a:solidFill>
                <a:latin typeface="KBH Medium" panose="00000600000000000000" pitchFamily="2" charset="0"/>
              </a:rPr>
              <a:t>Plakat og plakatskabelon: </a:t>
            </a:r>
            <a:r>
              <a:rPr lang="da-DK" dirty="0">
                <a:solidFill>
                  <a:srgbClr val="0C807E"/>
                </a:solidFill>
                <a:latin typeface="KBH Medium" panose="00000600000000000000" pitchFamily="2" charset="0"/>
              </a:rPr>
              <a:t>Plakat, der beskriver principper for det gode forældresamarbejde i dagtilbuddet</a:t>
            </a:r>
            <a:endParaRPr lang="da-DK" b="1" dirty="0">
              <a:solidFill>
                <a:srgbClr val="0C807E"/>
              </a:solidFill>
              <a:latin typeface="KBH Medium" panose="00000600000000000000" pitchFamily="2" charset="0"/>
            </a:endParaRPr>
          </a:p>
          <a:p>
            <a:pPr marL="0" indent="0">
              <a:buNone/>
            </a:pPr>
            <a:r>
              <a:rPr lang="da-DK" sz="1400" b="1" dirty="0">
                <a:solidFill>
                  <a:sysClr val="windowText" lastClr="000000"/>
                </a:solidFill>
                <a:latin typeface="KBH Tekst" panose="00000500000000000000" pitchFamily="2" charset="0"/>
              </a:rPr>
              <a:t> </a:t>
            </a:r>
          </a:p>
          <a:p>
            <a:pPr marL="0" indent="0">
              <a:buNone/>
            </a:pPr>
            <a:endParaRPr lang="da-DK" sz="1400" b="1" dirty="0">
              <a:solidFill>
                <a:sysClr val="windowText" lastClr="000000"/>
              </a:solidFill>
              <a:latin typeface="KBH Tekst" panose="00000500000000000000" pitchFamily="2" charset="0"/>
            </a:endParaRPr>
          </a:p>
        </p:txBody>
      </p:sp>
      <p:pic>
        <p:nvPicPr>
          <p:cNvPr id="7" name="Picture 6" descr="Illustration: Cafeøvelsen">
            <a:extLst>
              <a:ext uri="{FF2B5EF4-FFF2-40B4-BE49-F238E27FC236}">
                <a16:creationId xmlns:a16="http://schemas.microsoft.com/office/drawing/2014/main" id="{567BD0C6-18EC-E3FB-5A69-AE214A49B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85" y="2184966"/>
            <a:ext cx="3286330" cy="1482451"/>
          </a:xfrm>
          <a:prstGeom prst="rect">
            <a:avLst/>
          </a:prstGeom>
        </p:spPr>
      </p:pic>
      <p:pic>
        <p:nvPicPr>
          <p:cNvPr id="10" name="Picture 9" descr="Illustration: Plakat og plakatskabelon.">
            <a:extLst>
              <a:ext uri="{FF2B5EF4-FFF2-40B4-BE49-F238E27FC236}">
                <a16:creationId xmlns:a16="http://schemas.microsoft.com/office/drawing/2014/main" id="{DC966BFD-8706-913F-7869-0E93FAD5E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12" y="4112374"/>
            <a:ext cx="1552792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16F6F-0B82-4FC2-877D-FA0160D5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C807E"/>
                </a:solidFill>
              </a:rPr>
              <a:t>Til lederen: Om dialogprocessen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480CB2E-5419-4640-BF50-305A90AA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719699"/>
            <a:ext cx="3939088" cy="2797592"/>
          </a:xfrm>
          <a:prstGeom prst="rect">
            <a:avLst/>
          </a:prstGeom>
          <a:solidFill>
            <a:schemeClr val="bg1"/>
          </a:solidFill>
          <a:ln>
            <a:solidFill>
              <a:srgbClr val="0C8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indent="0">
              <a:buNone/>
            </a:pPr>
            <a:r>
              <a:rPr lang="da-DK" sz="1400" b="1" dirty="0">
                <a:solidFill>
                  <a:sysClr val="windowText" lastClr="000000"/>
                </a:solidFill>
                <a:latin typeface="KBH Tekst" panose="00000500000000000000" pitchFamily="2" charset="0"/>
              </a:rPr>
              <a:t>Formål: </a:t>
            </a:r>
            <a:r>
              <a:rPr lang="da-DK" sz="1400" dirty="0">
                <a:solidFill>
                  <a:sysClr val="windowText" lastClr="000000"/>
                </a:solidFill>
                <a:latin typeface="KBH Tekst" panose="00000500000000000000" pitchFamily="2" charset="0"/>
              </a:rPr>
              <a:t>Dialogprocessen skal hjælpe med at forventningsafstemme det gode samarbejde mellem dagtilbud og hjem. </a:t>
            </a:r>
          </a:p>
          <a:p>
            <a:pPr marL="0" indent="0">
              <a:buNone/>
            </a:pPr>
            <a:endParaRPr lang="da-DK" sz="600" b="1" dirty="0">
              <a:solidFill>
                <a:sysClr val="windowText" lastClr="000000"/>
              </a:solidFill>
              <a:latin typeface="KBH Tekst" panose="00000500000000000000" pitchFamily="2" charset="0"/>
            </a:endParaRPr>
          </a:p>
          <a:p>
            <a:pPr marL="0" indent="0">
              <a:buNone/>
            </a:pPr>
            <a:r>
              <a:rPr lang="da-DK" sz="1400" b="1" dirty="0">
                <a:solidFill>
                  <a:sysClr val="windowText" lastClr="000000"/>
                </a:solidFill>
                <a:latin typeface="KBH Tekst" panose="00000500000000000000" pitchFamily="2" charset="0"/>
              </a:rPr>
              <a:t>Målgruppe: </a:t>
            </a:r>
          </a:p>
          <a:p>
            <a:r>
              <a:rPr lang="da-DK" sz="1400" dirty="0">
                <a:solidFill>
                  <a:sysClr val="windowText" lastClr="000000"/>
                </a:solidFill>
                <a:latin typeface="KBH Tekst" panose="00000500000000000000" pitchFamily="2" charset="0"/>
              </a:rPr>
              <a:t>Forældrene gennemfører caféøvelsen</a:t>
            </a:r>
          </a:p>
          <a:p>
            <a:r>
              <a:rPr lang="da-DK" sz="1400" dirty="0">
                <a:solidFill>
                  <a:sysClr val="windowText" lastClr="000000"/>
                </a:solidFill>
                <a:latin typeface="KBH Tekst" panose="00000500000000000000" pitchFamily="2" charset="0"/>
              </a:rPr>
              <a:t>Forældreråd og -bestyrelser drøfter bidragene som opsamling og tilpasser principper for forældresamarbejde på plakat</a:t>
            </a:r>
          </a:p>
        </p:txBody>
      </p:sp>
      <p:pic>
        <p:nvPicPr>
          <p:cNvPr id="4" name="Picture 3" descr="Figur der viser forslag til fremgangsmåde.&#10;Caféøvelse gennemføres på et forældremøde &#10;Fører til:&#10;Opsamling og drøftelse af principper for forældresamarbejde i forældrerådet og/eller forældrebestyrelsen (se slide 14) &#10;Fører til:&#10;Tilpasning af principper for forældresamarbejde på plakaten (find plakat på Opgaveportalen)">
            <a:extLst>
              <a:ext uri="{FF2B5EF4-FFF2-40B4-BE49-F238E27FC236}">
                <a16:creationId xmlns:a16="http://schemas.microsoft.com/office/drawing/2014/main" id="{4E7ECBF3-0E68-9918-F9C9-984C9D470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63" y="2151868"/>
            <a:ext cx="3161638" cy="4261700"/>
          </a:xfrm>
          <a:prstGeom prst="rect">
            <a:avLst/>
          </a:prstGeom>
        </p:spPr>
      </p:pic>
      <p:pic>
        <p:nvPicPr>
          <p:cNvPr id="15" name="Picture 14" descr="Illustration: Cafeøvelsen">
            <a:extLst>
              <a:ext uri="{FF2B5EF4-FFF2-40B4-BE49-F238E27FC236}">
                <a16:creationId xmlns:a16="http://schemas.microsoft.com/office/drawing/2014/main" id="{51758D40-9072-5165-6B51-C0BD63120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74" y="2624479"/>
            <a:ext cx="2504926" cy="1210899"/>
          </a:xfrm>
          <a:prstGeom prst="rect">
            <a:avLst/>
          </a:prstGeom>
        </p:spPr>
      </p:pic>
      <p:pic>
        <p:nvPicPr>
          <p:cNvPr id="17" name="Picture 16" descr="Illustration: Plakat og plakatskabelon.">
            <a:extLst>
              <a:ext uri="{FF2B5EF4-FFF2-40B4-BE49-F238E27FC236}">
                <a16:creationId xmlns:a16="http://schemas.microsoft.com/office/drawing/2014/main" id="{505AF710-BCC5-A856-1F3A-73D408B47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69" y="4115442"/>
            <a:ext cx="1724266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3549" y="2538390"/>
            <a:ext cx="7964901" cy="1781219"/>
          </a:xfrm>
        </p:spPr>
        <p:txBody>
          <a:bodyPr>
            <a:normAutofit/>
          </a:bodyPr>
          <a:lstStyle/>
          <a:p>
            <a:r>
              <a:rPr lang="da-DK" sz="9600" dirty="0">
                <a:solidFill>
                  <a:srgbClr val="0C807E"/>
                </a:solidFill>
              </a:rPr>
              <a:t>Caféøvelsen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3F38AC75-96C7-472C-BFF8-F3496F9CE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843" y="5327667"/>
            <a:ext cx="7810748" cy="810331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da-DK" sz="1200" dirty="0"/>
              <a:t>Børne- og Ungdomsforvaltningen</a:t>
            </a:r>
          </a:p>
        </p:txBody>
      </p:sp>
    </p:spTree>
    <p:extLst>
      <p:ext uri="{BB962C8B-B14F-4D97-AF65-F5344CB8AC3E}">
        <p14:creationId xmlns:p14="http://schemas.microsoft.com/office/powerpoint/2010/main" val="60568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4C45E-0D45-4B6B-B0C9-72B42EC974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r>
              <a:rPr lang="da-DK" dirty="0">
                <a:solidFill>
                  <a:srgbClr val="0C807E"/>
                </a:solidFill>
              </a:rPr>
              <a:t>Til lederen: Forberedelse til øvelsen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0888C9C-04C3-7225-A66C-2A4E145C3F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50057" y="482589"/>
            <a:ext cx="2124800" cy="1927767"/>
          </a:xfrm>
          <a:prstGeom prst="ellipse">
            <a:avLst/>
          </a:prstGeom>
          <a:solidFill>
            <a:srgbClr val="0C807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2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AA89A-8324-3E07-4536-466BF0FE16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51243" y="1080134"/>
            <a:ext cx="1722210" cy="89392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da-DK" sz="1200" b="1" noProof="0" dirty="0">
                <a:solidFill>
                  <a:schemeClr val="bg1"/>
                </a:solidFill>
              </a:rPr>
              <a:t>Tip! </a:t>
            </a:r>
          </a:p>
          <a:p>
            <a:pPr algn="ctr">
              <a:spcAft>
                <a:spcPts val="0"/>
              </a:spcAft>
            </a:pPr>
            <a:r>
              <a:rPr lang="da-DK" sz="1200" noProof="0" dirty="0">
                <a:solidFill>
                  <a:schemeClr val="bg1"/>
                </a:solidFill>
              </a:rPr>
              <a:t>I kan også lave caféøvelsen på et personalemøde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95335-3C49-81C3-2F25-8FF3EB3F71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9309" y="1943100"/>
            <a:ext cx="9020530" cy="4432311"/>
          </a:xfrm>
          <a:solidFill>
            <a:srgbClr val="0C807E"/>
          </a:solidFill>
        </p:spPr>
        <p:txBody>
          <a:bodyPr lIns="64008" anchor="ctr"/>
          <a:lstStyle/>
          <a:p>
            <a:pPr marL="0" indent="0">
              <a:spcAft>
                <a:spcPts val="0"/>
              </a:spcAft>
              <a:buNone/>
            </a:pPr>
            <a:r>
              <a:rPr lang="da-DK" sz="1600" b="1" dirty="0">
                <a:solidFill>
                  <a:schemeClr val="bg1"/>
                </a:solidFill>
              </a:rPr>
              <a:t>Forud for forældremødet: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da-DK" sz="1600" dirty="0">
                <a:solidFill>
                  <a:schemeClr val="bg1"/>
                </a:solidFill>
              </a:rPr>
              <a:t>Print spørgearkene med de seks spørgsmål slide 8-13.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da-DK" sz="1600" dirty="0">
                <a:solidFill>
                  <a:schemeClr val="bg1"/>
                </a:solidFill>
              </a:rPr>
              <a:t>Sæt seks borde op. På hvert bord lægges et spørgeark med et spørgsmål og et stykke A3-papir og en kuglepen.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da-DK" sz="1600" dirty="0">
                <a:solidFill>
                  <a:schemeClr val="bg1"/>
                </a:solidFill>
              </a:rPr>
              <a:t>Aftal i personalegruppen, hvem der sidder ved bordene og faciliterer snakken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da-DK" sz="1600" dirty="0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sz="1600" b="1" dirty="0">
                <a:solidFill>
                  <a:schemeClr val="bg1"/>
                </a:solidFill>
              </a:rPr>
              <a:t>Til selve mødet: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da-DK" sz="1600" dirty="0">
                <a:solidFill>
                  <a:schemeClr val="bg1"/>
                </a:solidFill>
              </a:rPr>
              <a:t>Introducer øvelsen – brug evt. forslaget på slide 4 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da-DK" sz="1600" dirty="0">
                <a:solidFill>
                  <a:schemeClr val="bg1"/>
                </a:solidFill>
              </a:rPr>
              <a:t>Lad forældrene bevæge sig rundt mellem bordene i cirka 50 min. De bestemmer selv, hvornår de cirkulerer.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da-DK" sz="1600" dirty="0">
                <a:solidFill>
                  <a:schemeClr val="bg1"/>
                </a:solidFill>
              </a:rPr>
              <a:t>Saml alle input sammen, når øvelsen er slut og brug dem til drøftelse i forældreråd og/eller –bestyrelse (se slide 5).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922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AED14-9400-4BFA-A4FE-8A8773A5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C807E"/>
                </a:solidFill>
              </a:rPr>
              <a:t>Til lederen: Forslag til at introducere øvelsen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69A01-2EA2-2AB6-3364-9024C2E6F3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0726" y="2360465"/>
            <a:ext cx="7856538" cy="3485515"/>
          </a:xfrm>
          <a:ln>
            <a:solidFill>
              <a:srgbClr val="0C807E"/>
            </a:solidFill>
          </a:ln>
        </p:spPr>
        <p:txBody>
          <a:bodyPr lIns="73152" anchor="ctr"/>
          <a:lstStyle/>
          <a:p>
            <a:pPr marL="0" indent="0">
              <a:spcAft>
                <a:spcPts val="0"/>
              </a:spcAft>
              <a:buNone/>
            </a:pPr>
            <a:r>
              <a:rPr lang="da-DK" sz="1600" b="1" dirty="0">
                <a:solidFill>
                  <a:srgbClr val="0C807E"/>
                </a:solidFill>
              </a:rPr>
              <a:t>Introduktion til et forældremøde:</a:t>
            </a:r>
          </a:p>
          <a:p>
            <a:pPr marL="0" indent="0">
              <a:spcAft>
                <a:spcPts val="0"/>
              </a:spcAft>
              <a:buNone/>
            </a:pPr>
            <a:endParaRPr lang="da-DK" sz="1600" b="1" dirty="0">
              <a:solidFill>
                <a:srgbClr val="0C807E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solidFill>
                  <a:sysClr val="windowText" lastClr="000000"/>
                </a:solidFill>
              </a:rPr>
              <a:t>”Om lidt skal vi lave en øvelse, der skal hjælpe os med at styrke vores gode samarbejde. Øvelsen kaldes ”café-øvelse” og går ud på, at I bevæger jer rundt mellem forskellige borde. På hvert bord ligger et spørgsmål, som I kan drøfte. Der er også nogle underspørgsmål til at hjælpe jeres snak på vej, som I kan bruge, hvis I har lyst. Alle spørgsmål omhandler forventninger til vores samarbejde. Der er derfor ikke rigtige eller forkerte svar.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solidFill>
                  <a:sysClr val="windowText" lastClr="000000"/>
                </a:solidFill>
              </a:rPr>
              <a:t>I bestemmer selv, hvornår I bevæger jer videre til næste bord og dermed næste spørgsmål. Der vil være en medarbejder ved hvert bord, der lytter og taler med.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solidFill>
                  <a:sysClr val="windowText" lastClr="000000"/>
                </a:solidFill>
              </a:rPr>
              <a:t>I må gerne skrive jeres tanker og inputs ned på det stykke papir, der ligger på bordet, så vi får samlet jeres bidrag. Vi vil tage bidragene med i arbejdet med at udvikle principper for forældresamarbejde i forældrerådet/-bestyrelsen, så vi bliver ved med at styrke vores samarbejde.”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9200" y="2179755"/>
            <a:ext cx="4762391" cy="1781219"/>
          </a:xfrm>
        </p:spPr>
        <p:txBody>
          <a:bodyPr>
            <a:normAutofit/>
          </a:bodyPr>
          <a:lstStyle/>
          <a:p>
            <a:r>
              <a:rPr lang="da-DK" sz="6500" b="0" dirty="0">
                <a:solidFill>
                  <a:srgbClr val="0C807E"/>
                </a:solidFill>
              </a:rPr>
              <a:t>Spørgeark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3F38AC75-96C7-472C-BFF8-F3496F9CE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843" y="5232417"/>
            <a:ext cx="7810748" cy="810331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da-DK" sz="1200" dirty="0"/>
              <a:t>Børne- og Ungdomsforvaltningen</a:t>
            </a:r>
          </a:p>
        </p:txBody>
      </p:sp>
    </p:spTree>
    <p:extLst>
      <p:ext uri="{BB962C8B-B14F-4D97-AF65-F5344CB8AC3E}">
        <p14:creationId xmlns:p14="http://schemas.microsoft.com/office/powerpoint/2010/main" val="84218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303AC-04F3-7DFF-48F9-E5EF6DFA79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9998" y="660328"/>
            <a:ext cx="7067550" cy="361950"/>
          </a:xfrm>
        </p:spPr>
        <p:txBody>
          <a:bodyPr/>
          <a:lstStyle/>
          <a:p>
            <a:r>
              <a:rPr lang="da-DK" sz="1600" dirty="0"/>
              <a:t>Spørgeark 1 – Tal om jeres forventninger til forældresamarbejdet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BEF960-FD22-4EF7-9EEB-F8F822B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829771"/>
            <a:ext cx="10752002" cy="1622836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da-DK" sz="4000" dirty="0">
                <a:solidFill>
                  <a:srgbClr val="0C807E"/>
                </a:solidFill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Hvad kendetegner et godt samarbejde mellem dagtilbud og hjem?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8C00A-7675-A17B-7532-F4ACADC98A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0" y="4051300"/>
            <a:ext cx="6381750" cy="857250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tx1"/>
                </a:solidFill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Hvad er vigtigt i samarbejdet?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tx1"/>
                </a:solidFill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Hvilke ønsker har vi til samarbejdet?</a:t>
            </a:r>
            <a:endParaRPr lang="da-DK" sz="2200" dirty="0">
              <a:solidFill>
                <a:schemeClr val="tx1"/>
              </a:solidFill>
            </a:endParaRPr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0BFE1EA0-18A7-4A6B-9F50-290F4CC65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28593" y="3429000"/>
            <a:ext cx="2426187" cy="2520000"/>
          </a:xfrm>
          <a:custGeom>
            <a:avLst/>
            <a:gdLst>
              <a:gd name="T0" fmla="*/ 1602 w 2353"/>
              <a:gd name="T1" fmla="*/ 1832 h 2046"/>
              <a:gd name="T2" fmla="*/ 2135 w 2353"/>
              <a:gd name="T3" fmla="*/ 1123 h 2046"/>
              <a:gd name="T4" fmla="*/ 1538 w 2353"/>
              <a:gd name="T5" fmla="*/ 1799 h 2046"/>
              <a:gd name="T6" fmla="*/ 1779 w 2353"/>
              <a:gd name="T7" fmla="*/ 1078 h 2046"/>
              <a:gd name="T8" fmla="*/ 1953 w 2353"/>
              <a:gd name="T9" fmla="*/ 771 h 2046"/>
              <a:gd name="T10" fmla="*/ 1373 w 2353"/>
              <a:gd name="T11" fmla="*/ 1893 h 2046"/>
              <a:gd name="T12" fmla="*/ 1242 w 2353"/>
              <a:gd name="T13" fmla="*/ 1871 h 2046"/>
              <a:gd name="T14" fmla="*/ 1373 w 2353"/>
              <a:gd name="T15" fmla="*/ 1893 h 2046"/>
              <a:gd name="T16" fmla="*/ 1697 w 2353"/>
              <a:gd name="T17" fmla="*/ 325 h 2046"/>
              <a:gd name="T18" fmla="*/ 2162 w 2353"/>
              <a:gd name="T19" fmla="*/ 591 h 2046"/>
              <a:gd name="T20" fmla="*/ 2353 w 2353"/>
              <a:gd name="T21" fmla="*/ 1210 h 2046"/>
              <a:gd name="T22" fmla="*/ 2200 w 2353"/>
              <a:gd name="T23" fmla="*/ 628 h 2046"/>
              <a:gd name="T24" fmla="*/ 2164 w 2353"/>
              <a:gd name="T25" fmla="*/ 63 h 2046"/>
              <a:gd name="T26" fmla="*/ 2140 w 2353"/>
              <a:gd name="T27" fmla="*/ 47 h 2046"/>
              <a:gd name="T28" fmla="*/ 2116 w 2353"/>
              <a:gd name="T29" fmla="*/ 34 h 2046"/>
              <a:gd name="T30" fmla="*/ 2091 w 2353"/>
              <a:gd name="T31" fmla="*/ 22 h 2046"/>
              <a:gd name="T32" fmla="*/ 2063 w 2353"/>
              <a:gd name="T33" fmla="*/ 12 h 2046"/>
              <a:gd name="T34" fmla="*/ 2026 w 2353"/>
              <a:gd name="T35" fmla="*/ 4 h 2046"/>
              <a:gd name="T36" fmla="*/ 1970 w 2353"/>
              <a:gd name="T37" fmla="*/ 0 h 2046"/>
              <a:gd name="T38" fmla="*/ 1939 w 2353"/>
              <a:gd name="T39" fmla="*/ 1 h 2046"/>
              <a:gd name="T40" fmla="*/ 1670 w 2353"/>
              <a:gd name="T41" fmla="*/ 196 h 2046"/>
              <a:gd name="T42" fmla="*/ 1651 w 2353"/>
              <a:gd name="T43" fmla="*/ 254 h 2046"/>
              <a:gd name="T44" fmla="*/ 1643 w 2353"/>
              <a:gd name="T45" fmla="*/ 325 h 2046"/>
              <a:gd name="T46" fmla="*/ 1714 w 2353"/>
              <a:gd name="T47" fmla="*/ 817 h 2046"/>
              <a:gd name="T48" fmla="*/ 1233 w 2353"/>
              <a:gd name="T49" fmla="*/ 1715 h 2046"/>
              <a:gd name="T50" fmla="*/ 1314 w 2353"/>
              <a:gd name="T51" fmla="*/ 1966 h 2046"/>
              <a:gd name="T52" fmla="*/ 1547 w 2353"/>
              <a:gd name="T53" fmla="*/ 1954 h 2046"/>
              <a:gd name="T54" fmla="*/ 2337 w 2353"/>
              <a:gd name="T55" fmla="*/ 1978 h 2046"/>
              <a:gd name="T56" fmla="*/ 1044 w 2353"/>
              <a:gd name="T57" fmla="*/ 1945 h 2046"/>
              <a:gd name="T58" fmla="*/ 859 w 2353"/>
              <a:gd name="T59" fmla="*/ 1905 h 2046"/>
              <a:gd name="T60" fmla="*/ 328 w 2353"/>
              <a:gd name="T61" fmla="*/ 1552 h 2046"/>
              <a:gd name="T62" fmla="*/ 812 w 2353"/>
              <a:gd name="T63" fmla="*/ 1960 h 2046"/>
              <a:gd name="T64" fmla="*/ 77 w 2353"/>
              <a:gd name="T65" fmla="*/ 1373 h 2046"/>
              <a:gd name="T66" fmla="*/ 812 w 2353"/>
              <a:gd name="T67" fmla="*/ 1226 h 2046"/>
              <a:gd name="T68" fmla="*/ 593 w 2353"/>
              <a:gd name="T69" fmla="*/ 1114 h 2046"/>
              <a:gd name="T70" fmla="*/ 816 w 2353"/>
              <a:gd name="T71" fmla="*/ 1873 h 2046"/>
              <a:gd name="T72" fmla="*/ 236 w 2353"/>
              <a:gd name="T73" fmla="*/ 1160 h 2046"/>
              <a:gd name="T74" fmla="*/ 705 w 2353"/>
              <a:gd name="T75" fmla="*/ 311 h 2046"/>
              <a:gd name="T76" fmla="*/ 451 w 2353"/>
              <a:gd name="T77" fmla="*/ 689 h 2046"/>
              <a:gd name="T78" fmla="*/ 998 w 2353"/>
              <a:gd name="T79" fmla="*/ 1732 h 2046"/>
              <a:gd name="T80" fmla="*/ 817 w 2353"/>
              <a:gd name="T81" fmla="*/ 1597 h 2046"/>
              <a:gd name="T82" fmla="*/ 665 w 2353"/>
              <a:gd name="T83" fmla="*/ 647 h 2046"/>
              <a:gd name="T84" fmla="*/ 760 w 2353"/>
              <a:gd name="T85" fmla="*/ 309 h 2046"/>
              <a:gd name="T86" fmla="*/ 435 w 2353"/>
              <a:gd name="T87" fmla="*/ 18 h 2046"/>
              <a:gd name="T88" fmla="*/ 41 w 2353"/>
              <a:gd name="T89" fmla="*/ 743 h 2046"/>
              <a:gd name="T90" fmla="*/ 57 w 2353"/>
              <a:gd name="T91" fmla="*/ 1508 h 2046"/>
              <a:gd name="T92" fmla="*/ 186 w 2353"/>
              <a:gd name="T93" fmla="*/ 2031 h 2046"/>
              <a:gd name="T94" fmla="*/ 889 w 2353"/>
              <a:gd name="T95" fmla="*/ 2001 h 2046"/>
              <a:gd name="T96" fmla="*/ 1063 w 2353"/>
              <a:gd name="T97" fmla="*/ 1781 h 2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53" h="2046">
                <a:moveTo>
                  <a:pt x="2299" y="1936"/>
                </a:moveTo>
                <a:lnTo>
                  <a:pt x="2299" y="1936"/>
                </a:lnTo>
                <a:cubicBezTo>
                  <a:pt x="2231" y="1961"/>
                  <a:pt x="1954" y="2046"/>
                  <a:pt x="1600" y="1935"/>
                </a:cubicBezTo>
                <a:cubicBezTo>
                  <a:pt x="1601" y="1900"/>
                  <a:pt x="1601" y="1865"/>
                  <a:pt x="1602" y="1832"/>
                </a:cubicBezTo>
                <a:lnTo>
                  <a:pt x="1971" y="1690"/>
                </a:lnTo>
                <a:lnTo>
                  <a:pt x="1975" y="1687"/>
                </a:lnTo>
                <a:cubicBezTo>
                  <a:pt x="2019" y="1659"/>
                  <a:pt x="2052" y="1612"/>
                  <a:pt x="2065" y="1559"/>
                </a:cubicBezTo>
                <a:lnTo>
                  <a:pt x="2135" y="1123"/>
                </a:lnTo>
                <a:lnTo>
                  <a:pt x="2082" y="1114"/>
                </a:lnTo>
                <a:lnTo>
                  <a:pt x="2012" y="1547"/>
                </a:lnTo>
                <a:cubicBezTo>
                  <a:pt x="2003" y="1586"/>
                  <a:pt x="1980" y="1620"/>
                  <a:pt x="1949" y="1641"/>
                </a:cubicBezTo>
                <a:lnTo>
                  <a:pt x="1538" y="1799"/>
                </a:lnTo>
                <a:lnTo>
                  <a:pt x="1431" y="1667"/>
                </a:lnTo>
                <a:lnTo>
                  <a:pt x="1820" y="1433"/>
                </a:lnTo>
                <a:lnTo>
                  <a:pt x="1832" y="1080"/>
                </a:lnTo>
                <a:lnTo>
                  <a:pt x="1779" y="1078"/>
                </a:lnTo>
                <a:lnTo>
                  <a:pt x="1767" y="1402"/>
                </a:lnTo>
                <a:lnTo>
                  <a:pt x="1604" y="1500"/>
                </a:lnTo>
                <a:cubicBezTo>
                  <a:pt x="1605" y="1342"/>
                  <a:pt x="1605" y="1239"/>
                  <a:pt x="1605" y="1239"/>
                </a:cubicBezTo>
                <a:cubicBezTo>
                  <a:pt x="1617" y="776"/>
                  <a:pt x="1949" y="771"/>
                  <a:pt x="1953" y="771"/>
                </a:cubicBezTo>
                <a:lnTo>
                  <a:pt x="2134" y="771"/>
                </a:lnTo>
                <a:cubicBezTo>
                  <a:pt x="2228" y="771"/>
                  <a:pt x="2300" y="803"/>
                  <a:pt x="2299" y="1210"/>
                </a:cubicBezTo>
                <a:cubicBezTo>
                  <a:pt x="2299" y="1210"/>
                  <a:pt x="2299" y="1521"/>
                  <a:pt x="2299" y="1936"/>
                </a:cubicBezTo>
                <a:close/>
                <a:moveTo>
                  <a:pt x="1373" y="1893"/>
                </a:moveTo>
                <a:lnTo>
                  <a:pt x="1373" y="1893"/>
                </a:lnTo>
                <a:lnTo>
                  <a:pt x="1372" y="1893"/>
                </a:lnTo>
                <a:cubicBezTo>
                  <a:pt x="1348" y="1910"/>
                  <a:pt x="1321" y="1916"/>
                  <a:pt x="1297" y="1911"/>
                </a:cubicBezTo>
                <a:cubicBezTo>
                  <a:pt x="1275" y="1906"/>
                  <a:pt x="1256" y="1893"/>
                  <a:pt x="1242" y="1871"/>
                </a:cubicBezTo>
                <a:cubicBezTo>
                  <a:pt x="1216" y="1832"/>
                  <a:pt x="1223" y="1792"/>
                  <a:pt x="1260" y="1761"/>
                </a:cubicBezTo>
                <a:lnTo>
                  <a:pt x="1384" y="1694"/>
                </a:lnTo>
                <a:lnTo>
                  <a:pt x="1489" y="1824"/>
                </a:lnTo>
                <a:lnTo>
                  <a:pt x="1373" y="1893"/>
                </a:lnTo>
                <a:close/>
                <a:moveTo>
                  <a:pt x="1776" y="590"/>
                </a:moveTo>
                <a:lnTo>
                  <a:pt x="1776" y="590"/>
                </a:lnTo>
                <a:cubicBezTo>
                  <a:pt x="1725" y="539"/>
                  <a:pt x="1697" y="470"/>
                  <a:pt x="1697" y="398"/>
                </a:cubicBezTo>
                <a:lnTo>
                  <a:pt x="1697" y="325"/>
                </a:lnTo>
                <a:cubicBezTo>
                  <a:pt x="1697" y="320"/>
                  <a:pt x="1697" y="314"/>
                  <a:pt x="1697" y="309"/>
                </a:cubicBezTo>
                <a:cubicBezTo>
                  <a:pt x="1728" y="301"/>
                  <a:pt x="1784" y="281"/>
                  <a:pt x="1895" y="237"/>
                </a:cubicBezTo>
                <a:lnTo>
                  <a:pt x="2241" y="414"/>
                </a:lnTo>
                <a:cubicBezTo>
                  <a:pt x="2237" y="480"/>
                  <a:pt x="2210" y="543"/>
                  <a:pt x="2162" y="591"/>
                </a:cubicBezTo>
                <a:cubicBezTo>
                  <a:pt x="2111" y="642"/>
                  <a:pt x="2042" y="670"/>
                  <a:pt x="1969" y="670"/>
                </a:cubicBezTo>
                <a:lnTo>
                  <a:pt x="1969" y="670"/>
                </a:lnTo>
                <a:cubicBezTo>
                  <a:pt x="1896" y="670"/>
                  <a:pt x="1828" y="642"/>
                  <a:pt x="1776" y="590"/>
                </a:cubicBezTo>
                <a:close/>
                <a:moveTo>
                  <a:pt x="2353" y="1210"/>
                </a:moveTo>
                <a:lnTo>
                  <a:pt x="2353" y="1210"/>
                </a:lnTo>
                <a:cubicBezTo>
                  <a:pt x="2353" y="884"/>
                  <a:pt x="2319" y="718"/>
                  <a:pt x="2134" y="718"/>
                </a:cubicBezTo>
                <a:lnTo>
                  <a:pt x="2032" y="718"/>
                </a:lnTo>
                <a:cubicBezTo>
                  <a:pt x="2095" y="706"/>
                  <a:pt x="2153" y="675"/>
                  <a:pt x="2200" y="628"/>
                </a:cubicBezTo>
                <a:cubicBezTo>
                  <a:pt x="2261" y="567"/>
                  <a:pt x="2295" y="485"/>
                  <a:pt x="2295" y="398"/>
                </a:cubicBezTo>
                <a:cubicBezTo>
                  <a:pt x="2296" y="372"/>
                  <a:pt x="2296" y="312"/>
                  <a:pt x="2295" y="306"/>
                </a:cubicBezTo>
                <a:lnTo>
                  <a:pt x="2295" y="306"/>
                </a:lnTo>
                <a:cubicBezTo>
                  <a:pt x="2289" y="206"/>
                  <a:pt x="2239" y="119"/>
                  <a:pt x="2164" y="63"/>
                </a:cubicBezTo>
                <a:cubicBezTo>
                  <a:pt x="2163" y="63"/>
                  <a:pt x="2163" y="63"/>
                  <a:pt x="2163" y="62"/>
                </a:cubicBezTo>
                <a:cubicBezTo>
                  <a:pt x="2159" y="60"/>
                  <a:pt x="2156" y="57"/>
                  <a:pt x="2152" y="55"/>
                </a:cubicBezTo>
                <a:cubicBezTo>
                  <a:pt x="2151" y="54"/>
                  <a:pt x="2150" y="53"/>
                  <a:pt x="2149" y="53"/>
                </a:cubicBezTo>
                <a:cubicBezTo>
                  <a:pt x="2146" y="51"/>
                  <a:pt x="2143" y="49"/>
                  <a:pt x="2140" y="47"/>
                </a:cubicBezTo>
                <a:cubicBezTo>
                  <a:pt x="2139" y="46"/>
                  <a:pt x="2137" y="45"/>
                  <a:pt x="2135" y="44"/>
                </a:cubicBezTo>
                <a:cubicBezTo>
                  <a:pt x="2133" y="43"/>
                  <a:pt x="2131" y="41"/>
                  <a:pt x="2129" y="40"/>
                </a:cubicBezTo>
                <a:cubicBezTo>
                  <a:pt x="2126" y="39"/>
                  <a:pt x="2123" y="37"/>
                  <a:pt x="2121" y="36"/>
                </a:cubicBezTo>
                <a:cubicBezTo>
                  <a:pt x="2119" y="35"/>
                  <a:pt x="2118" y="34"/>
                  <a:pt x="2116" y="34"/>
                </a:cubicBezTo>
                <a:cubicBezTo>
                  <a:pt x="2113" y="32"/>
                  <a:pt x="2110" y="30"/>
                  <a:pt x="2106" y="29"/>
                </a:cubicBezTo>
                <a:cubicBezTo>
                  <a:pt x="2105" y="29"/>
                  <a:pt x="2105" y="28"/>
                  <a:pt x="2104" y="28"/>
                </a:cubicBezTo>
                <a:cubicBezTo>
                  <a:pt x="2100" y="26"/>
                  <a:pt x="2096" y="24"/>
                  <a:pt x="2092" y="23"/>
                </a:cubicBezTo>
                <a:cubicBezTo>
                  <a:pt x="2092" y="23"/>
                  <a:pt x="2091" y="22"/>
                  <a:pt x="2091" y="22"/>
                </a:cubicBezTo>
                <a:cubicBezTo>
                  <a:pt x="2086" y="20"/>
                  <a:pt x="2082" y="19"/>
                  <a:pt x="2078" y="17"/>
                </a:cubicBezTo>
                <a:lnTo>
                  <a:pt x="2077" y="17"/>
                </a:lnTo>
                <a:cubicBezTo>
                  <a:pt x="2073" y="15"/>
                  <a:pt x="2068" y="14"/>
                  <a:pt x="2063" y="12"/>
                </a:cubicBezTo>
                <a:cubicBezTo>
                  <a:pt x="2063" y="12"/>
                  <a:pt x="2063" y="12"/>
                  <a:pt x="2063" y="12"/>
                </a:cubicBezTo>
                <a:cubicBezTo>
                  <a:pt x="2058" y="11"/>
                  <a:pt x="2053" y="10"/>
                  <a:pt x="2048" y="8"/>
                </a:cubicBezTo>
                <a:cubicBezTo>
                  <a:pt x="2047" y="8"/>
                  <a:pt x="2047" y="8"/>
                  <a:pt x="2046" y="8"/>
                </a:cubicBezTo>
                <a:cubicBezTo>
                  <a:pt x="2042" y="7"/>
                  <a:pt x="2037" y="6"/>
                  <a:pt x="2033" y="5"/>
                </a:cubicBezTo>
                <a:cubicBezTo>
                  <a:pt x="2031" y="5"/>
                  <a:pt x="2028" y="4"/>
                  <a:pt x="2026" y="4"/>
                </a:cubicBezTo>
                <a:cubicBezTo>
                  <a:pt x="2023" y="3"/>
                  <a:pt x="2020" y="3"/>
                  <a:pt x="2018" y="2"/>
                </a:cubicBezTo>
                <a:cubicBezTo>
                  <a:pt x="2002" y="1"/>
                  <a:pt x="1986" y="0"/>
                  <a:pt x="1970" y="0"/>
                </a:cubicBezTo>
                <a:lnTo>
                  <a:pt x="1970" y="0"/>
                </a:lnTo>
                <a:lnTo>
                  <a:pt x="1970" y="0"/>
                </a:lnTo>
                <a:lnTo>
                  <a:pt x="1969" y="0"/>
                </a:lnTo>
                <a:lnTo>
                  <a:pt x="1969" y="0"/>
                </a:lnTo>
                <a:cubicBezTo>
                  <a:pt x="1960" y="0"/>
                  <a:pt x="1950" y="0"/>
                  <a:pt x="1940" y="1"/>
                </a:cubicBezTo>
                <a:cubicBezTo>
                  <a:pt x="1940" y="1"/>
                  <a:pt x="1939" y="1"/>
                  <a:pt x="1939" y="1"/>
                </a:cubicBezTo>
                <a:cubicBezTo>
                  <a:pt x="1929" y="1"/>
                  <a:pt x="1919" y="3"/>
                  <a:pt x="1910" y="4"/>
                </a:cubicBezTo>
                <a:cubicBezTo>
                  <a:pt x="1910" y="4"/>
                  <a:pt x="1910" y="4"/>
                  <a:pt x="1910" y="4"/>
                </a:cubicBezTo>
                <a:cubicBezTo>
                  <a:pt x="1802" y="24"/>
                  <a:pt x="1713" y="97"/>
                  <a:pt x="1670" y="195"/>
                </a:cubicBezTo>
                <a:cubicBezTo>
                  <a:pt x="1670" y="196"/>
                  <a:pt x="1670" y="196"/>
                  <a:pt x="1670" y="196"/>
                </a:cubicBezTo>
                <a:cubicBezTo>
                  <a:pt x="1666" y="205"/>
                  <a:pt x="1663" y="213"/>
                  <a:pt x="1660" y="222"/>
                </a:cubicBezTo>
                <a:cubicBezTo>
                  <a:pt x="1660" y="223"/>
                  <a:pt x="1659" y="224"/>
                  <a:pt x="1659" y="225"/>
                </a:cubicBezTo>
                <a:cubicBezTo>
                  <a:pt x="1656" y="233"/>
                  <a:pt x="1654" y="242"/>
                  <a:pt x="1652" y="250"/>
                </a:cubicBezTo>
                <a:cubicBezTo>
                  <a:pt x="1652" y="251"/>
                  <a:pt x="1651" y="253"/>
                  <a:pt x="1651" y="254"/>
                </a:cubicBezTo>
                <a:cubicBezTo>
                  <a:pt x="1649" y="263"/>
                  <a:pt x="1648" y="271"/>
                  <a:pt x="1646" y="280"/>
                </a:cubicBezTo>
                <a:cubicBezTo>
                  <a:pt x="1646" y="281"/>
                  <a:pt x="1646" y="281"/>
                  <a:pt x="1646" y="282"/>
                </a:cubicBezTo>
                <a:lnTo>
                  <a:pt x="1646" y="282"/>
                </a:lnTo>
                <a:cubicBezTo>
                  <a:pt x="1644" y="296"/>
                  <a:pt x="1643" y="310"/>
                  <a:pt x="1643" y="325"/>
                </a:cubicBezTo>
                <a:lnTo>
                  <a:pt x="1643" y="398"/>
                </a:lnTo>
                <a:cubicBezTo>
                  <a:pt x="1643" y="485"/>
                  <a:pt x="1677" y="567"/>
                  <a:pt x="1739" y="628"/>
                </a:cubicBezTo>
                <a:cubicBezTo>
                  <a:pt x="1789" y="678"/>
                  <a:pt x="1852" y="710"/>
                  <a:pt x="1920" y="720"/>
                </a:cubicBezTo>
                <a:cubicBezTo>
                  <a:pt x="1860" y="728"/>
                  <a:pt x="1782" y="756"/>
                  <a:pt x="1714" y="817"/>
                </a:cubicBezTo>
                <a:cubicBezTo>
                  <a:pt x="1611" y="910"/>
                  <a:pt x="1556" y="1052"/>
                  <a:pt x="1551" y="1238"/>
                </a:cubicBezTo>
                <a:cubicBezTo>
                  <a:pt x="1551" y="1238"/>
                  <a:pt x="1551" y="1355"/>
                  <a:pt x="1550" y="1533"/>
                </a:cubicBezTo>
                <a:lnTo>
                  <a:pt x="1378" y="1636"/>
                </a:lnTo>
                <a:lnTo>
                  <a:pt x="1233" y="1715"/>
                </a:lnTo>
                <a:lnTo>
                  <a:pt x="1229" y="1718"/>
                </a:lnTo>
                <a:cubicBezTo>
                  <a:pt x="1169" y="1766"/>
                  <a:pt x="1156" y="1837"/>
                  <a:pt x="1197" y="1900"/>
                </a:cubicBezTo>
                <a:cubicBezTo>
                  <a:pt x="1219" y="1934"/>
                  <a:pt x="1250" y="1956"/>
                  <a:pt x="1286" y="1963"/>
                </a:cubicBezTo>
                <a:cubicBezTo>
                  <a:pt x="1295" y="1965"/>
                  <a:pt x="1304" y="1966"/>
                  <a:pt x="1314" y="1966"/>
                </a:cubicBezTo>
                <a:cubicBezTo>
                  <a:pt x="1343" y="1966"/>
                  <a:pt x="1374" y="1956"/>
                  <a:pt x="1401" y="1938"/>
                </a:cubicBezTo>
                <a:lnTo>
                  <a:pt x="1541" y="1855"/>
                </a:lnTo>
                <a:lnTo>
                  <a:pt x="1548" y="1852"/>
                </a:lnTo>
                <a:cubicBezTo>
                  <a:pt x="1548" y="1886"/>
                  <a:pt x="1547" y="1919"/>
                  <a:pt x="1547" y="1954"/>
                </a:cubicBezTo>
                <a:lnTo>
                  <a:pt x="1547" y="1973"/>
                </a:lnTo>
                <a:lnTo>
                  <a:pt x="1565" y="1979"/>
                </a:lnTo>
                <a:cubicBezTo>
                  <a:pt x="1712" y="2028"/>
                  <a:pt x="1846" y="2045"/>
                  <a:pt x="1960" y="2044"/>
                </a:cubicBezTo>
                <a:cubicBezTo>
                  <a:pt x="2183" y="2044"/>
                  <a:pt x="2328" y="1982"/>
                  <a:pt x="2337" y="1978"/>
                </a:cubicBezTo>
                <a:lnTo>
                  <a:pt x="2353" y="1971"/>
                </a:lnTo>
                <a:lnTo>
                  <a:pt x="2353" y="1954"/>
                </a:lnTo>
                <a:cubicBezTo>
                  <a:pt x="2353" y="1530"/>
                  <a:pt x="2353" y="1210"/>
                  <a:pt x="2353" y="1210"/>
                </a:cubicBezTo>
                <a:close/>
                <a:moveTo>
                  <a:pt x="1044" y="1945"/>
                </a:moveTo>
                <a:lnTo>
                  <a:pt x="1044" y="1945"/>
                </a:lnTo>
                <a:cubicBezTo>
                  <a:pt x="1029" y="1963"/>
                  <a:pt x="1009" y="1975"/>
                  <a:pt x="986" y="1977"/>
                </a:cubicBezTo>
                <a:cubicBezTo>
                  <a:pt x="963" y="1980"/>
                  <a:pt x="940" y="1973"/>
                  <a:pt x="923" y="1960"/>
                </a:cubicBezTo>
                <a:lnTo>
                  <a:pt x="859" y="1905"/>
                </a:lnTo>
                <a:lnTo>
                  <a:pt x="964" y="1774"/>
                </a:lnTo>
                <a:lnTo>
                  <a:pt x="1030" y="1824"/>
                </a:lnTo>
                <a:cubicBezTo>
                  <a:pt x="1068" y="1853"/>
                  <a:pt x="1074" y="1908"/>
                  <a:pt x="1044" y="1945"/>
                </a:cubicBezTo>
                <a:close/>
                <a:moveTo>
                  <a:pt x="328" y="1552"/>
                </a:moveTo>
                <a:lnTo>
                  <a:pt x="328" y="1552"/>
                </a:lnTo>
                <a:cubicBezTo>
                  <a:pt x="341" y="1605"/>
                  <a:pt x="374" y="1652"/>
                  <a:pt x="417" y="1680"/>
                </a:cubicBezTo>
                <a:lnTo>
                  <a:pt x="797" y="1924"/>
                </a:lnTo>
                <a:cubicBezTo>
                  <a:pt x="801" y="1936"/>
                  <a:pt x="807" y="1948"/>
                  <a:pt x="812" y="1960"/>
                </a:cubicBezTo>
                <a:cubicBezTo>
                  <a:pt x="757" y="1977"/>
                  <a:pt x="591" y="2008"/>
                  <a:pt x="190" y="1978"/>
                </a:cubicBezTo>
                <a:cubicBezTo>
                  <a:pt x="179" y="1977"/>
                  <a:pt x="162" y="1970"/>
                  <a:pt x="148" y="1964"/>
                </a:cubicBezTo>
                <a:cubicBezTo>
                  <a:pt x="167" y="1681"/>
                  <a:pt x="138" y="1589"/>
                  <a:pt x="108" y="1492"/>
                </a:cubicBezTo>
                <a:cubicBezTo>
                  <a:pt x="97" y="1456"/>
                  <a:pt x="86" y="1420"/>
                  <a:pt x="77" y="1373"/>
                </a:cubicBezTo>
                <a:cubicBezTo>
                  <a:pt x="61" y="1285"/>
                  <a:pt x="53" y="1048"/>
                  <a:pt x="84" y="966"/>
                </a:cubicBezTo>
                <a:cubicBezTo>
                  <a:pt x="113" y="890"/>
                  <a:pt x="162" y="790"/>
                  <a:pt x="253" y="790"/>
                </a:cubicBezTo>
                <a:lnTo>
                  <a:pt x="451" y="790"/>
                </a:lnTo>
                <a:cubicBezTo>
                  <a:pt x="568" y="790"/>
                  <a:pt x="785" y="994"/>
                  <a:pt x="812" y="1226"/>
                </a:cubicBezTo>
                <a:cubicBezTo>
                  <a:pt x="826" y="1344"/>
                  <a:pt x="807" y="1416"/>
                  <a:pt x="785" y="1500"/>
                </a:cubicBezTo>
                <a:cubicBezTo>
                  <a:pt x="780" y="1520"/>
                  <a:pt x="775" y="1541"/>
                  <a:pt x="770" y="1562"/>
                </a:cubicBezTo>
                <a:lnTo>
                  <a:pt x="605" y="1439"/>
                </a:lnTo>
                <a:lnTo>
                  <a:pt x="593" y="1114"/>
                </a:lnTo>
                <a:lnTo>
                  <a:pt x="540" y="1115"/>
                </a:lnTo>
                <a:lnTo>
                  <a:pt x="552" y="1467"/>
                </a:lnTo>
                <a:lnTo>
                  <a:pt x="921" y="1742"/>
                </a:lnTo>
                <a:lnTo>
                  <a:pt x="816" y="1873"/>
                </a:lnTo>
                <a:lnTo>
                  <a:pt x="446" y="1636"/>
                </a:lnTo>
                <a:cubicBezTo>
                  <a:pt x="414" y="1615"/>
                  <a:pt x="390" y="1580"/>
                  <a:pt x="380" y="1540"/>
                </a:cubicBezTo>
                <a:lnTo>
                  <a:pt x="288" y="1148"/>
                </a:lnTo>
                <a:lnTo>
                  <a:pt x="236" y="1160"/>
                </a:lnTo>
                <a:lnTo>
                  <a:pt x="328" y="1552"/>
                </a:lnTo>
                <a:close/>
                <a:moveTo>
                  <a:pt x="461" y="320"/>
                </a:moveTo>
                <a:lnTo>
                  <a:pt x="461" y="320"/>
                </a:lnTo>
                <a:lnTo>
                  <a:pt x="705" y="311"/>
                </a:lnTo>
                <a:cubicBezTo>
                  <a:pt x="707" y="322"/>
                  <a:pt x="707" y="333"/>
                  <a:pt x="707" y="344"/>
                </a:cubicBezTo>
                <a:lnTo>
                  <a:pt x="707" y="417"/>
                </a:lnTo>
                <a:cubicBezTo>
                  <a:pt x="707" y="489"/>
                  <a:pt x="679" y="558"/>
                  <a:pt x="628" y="609"/>
                </a:cubicBezTo>
                <a:cubicBezTo>
                  <a:pt x="580" y="657"/>
                  <a:pt x="518" y="685"/>
                  <a:pt x="451" y="689"/>
                </a:cubicBezTo>
                <a:lnTo>
                  <a:pt x="461" y="320"/>
                </a:lnTo>
                <a:close/>
                <a:moveTo>
                  <a:pt x="1063" y="1781"/>
                </a:moveTo>
                <a:lnTo>
                  <a:pt x="1063" y="1781"/>
                </a:lnTo>
                <a:lnTo>
                  <a:pt x="998" y="1732"/>
                </a:lnTo>
                <a:lnTo>
                  <a:pt x="998" y="1732"/>
                </a:lnTo>
                <a:lnTo>
                  <a:pt x="954" y="1700"/>
                </a:lnTo>
                <a:lnTo>
                  <a:pt x="954" y="1700"/>
                </a:lnTo>
                <a:lnTo>
                  <a:pt x="817" y="1597"/>
                </a:lnTo>
                <a:cubicBezTo>
                  <a:pt x="823" y="1567"/>
                  <a:pt x="830" y="1540"/>
                  <a:pt x="837" y="1513"/>
                </a:cubicBezTo>
                <a:cubicBezTo>
                  <a:pt x="859" y="1428"/>
                  <a:pt x="880" y="1347"/>
                  <a:pt x="865" y="1219"/>
                </a:cubicBezTo>
                <a:cubicBezTo>
                  <a:pt x="838" y="991"/>
                  <a:pt x="632" y="766"/>
                  <a:pt x="481" y="739"/>
                </a:cubicBezTo>
                <a:cubicBezTo>
                  <a:pt x="550" y="730"/>
                  <a:pt x="615" y="698"/>
                  <a:pt x="665" y="647"/>
                </a:cubicBezTo>
                <a:cubicBezTo>
                  <a:pt x="727" y="586"/>
                  <a:pt x="761" y="504"/>
                  <a:pt x="761" y="417"/>
                </a:cubicBezTo>
                <a:lnTo>
                  <a:pt x="761" y="344"/>
                </a:lnTo>
                <a:cubicBezTo>
                  <a:pt x="761" y="332"/>
                  <a:pt x="760" y="321"/>
                  <a:pt x="759" y="309"/>
                </a:cubicBezTo>
                <a:lnTo>
                  <a:pt x="760" y="309"/>
                </a:lnTo>
                <a:lnTo>
                  <a:pt x="755" y="282"/>
                </a:lnTo>
                <a:cubicBezTo>
                  <a:pt x="743" y="219"/>
                  <a:pt x="712" y="160"/>
                  <a:pt x="665" y="113"/>
                </a:cubicBezTo>
                <a:cubicBezTo>
                  <a:pt x="604" y="52"/>
                  <a:pt x="522" y="18"/>
                  <a:pt x="435" y="18"/>
                </a:cubicBezTo>
                <a:lnTo>
                  <a:pt x="435" y="18"/>
                </a:lnTo>
                <a:cubicBezTo>
                  <a:pt x="432" y="18"/>
                  <a:pt x="430" y="18"/>
                  <a:pt x="428" y="18"/>
                </a:cubicBezTo>
                <a:cubicBezTo>
                  <a:pt x="250" y="17"/>
                  <a:pt x="119" y="90"/>
                  <a:pt x="70" y="219"/>
                </a:cubicBezTo>
                <a:cubicBezTo>
                  <a:pt x="55" y="256"/>
                  <a:pt x="48" y="299"/>
                  <a:pt x="48" y="344"/>
                </a:cubicBezTo>
                <a:lnTo>
                  <a:pt x="41" y="743"/>
                </a:lnTo>
                <a:lnTo>
                  <a:pt x="208" y="743"/>
                </a:lnTo>
                <a:cubicBezTo>
                  <a:pt x="101" y="772"/>
                  <a:pt x="52" y="901"/>
                  <a:pt x="34" y="947"/>
                </a:cubicBezTo>
                <a:cubicBezTo>
                  <a:pt x="0" y="1040"/>
                  <a:pt x="8" y="1285"/>
                  <a:pt x="25" y="1382"/>
                </a:cubicBezTo>
                <a:cubicBezTo>
                  <a:pt x="34" y="1433"/>
                  <a:pt x="46" y="1471"/>
                  <a:pt x="57" y="1508"/>
                </a:cubicBezTo>
                <a:cubicBezTo>
                  <a:pt x="86" y="1602"/>
                  <a:pt x="114" y="1691"/>
                  <a:pt x="94" y="1977"/>
                </a:cubicBezTo>
                <a:lnTo>
                  <a:pt x="92" y="1994"/>
                </a:lnTo>
                <a:lnTo>
                  <a:pt x="107" y="2002"/>
                </a:lnTo>
                <a:cubicBezTo>
                  <a:pt x="111" y="2005"/>
                  <a:pt x="153" y="2029"/>
                  <a:pt x="186" y="2031"/>
                </a:cubicBezTo>
                <a:cubicBezTo>
                  <a:pt x="307" y="2040"/>
                  <a:pt x="408" y="2044"/>
                  <a:pt x="491" y="2044"/>
                </a:cubicBezTo>
                <a:cubicBezTo>
                  <a:pt x="782" y="2044"/>
                  <a:pt x="859" y="2000"/>
                  <a:pt x="863" y="1998"/>
                </a:cubicBezTo>
                <a:lnTo>
                  <a:pt x="876" y="1990"/>
                </a:lnTo>
                <a:lnTo>
                  <a:pt x="889" y="2001"/>
                </a:lnTo>
                <a:cubicBezTo>
                  <a:pt x="914" y="2021"/>
                  <a:pt x="944" y="2031"/>
                  <a:pt x="976" y="2031"/>
                </a:cubicBezTo>
                <a:cubicBezTo>
                  <a:pt x="981" y="2031"/>
                  <a:pt x="987" y="2031"/>
                  <a:pt x="992" y="2030"/>
                </a:cubicBezTo>
                <a:cubicBezTo>
                  <a:pt x="1029" y="2026"/>
                  <a:pt x="1062" y="2008"/>
                  <a:pt x="1086" y="1979"/>
                </a:cubicBezTo>
                <a:cubicBezTo>
                  <a:pt x="1134" y="1918"/>
                  <a:pt x="1124" y="1830"/>
                  <a:pt x="1063" y="178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995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43716-C4EC-C261-9742-1A11EA468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725" y="665619"/>
            <a:ext cx="7067550" cy="361950"/>
          </a:xfrm>
        </p:spPr>
        <p:txBody>
          <a:bodyPr/>
          <a:lstStyle/>
          <a:p>
            <a:r>
              <a:rPr lang="da-DK" sz="1600" dirty="0"/>
              <a:t>Spørgeark 2 – Tal om jeres forventninger til forældresamarbejdet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BEF960-FD22-4EF7-9EEB-F8F822B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829771"/>
            <a:ext cx="10752002" cy="1622836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da-DK" sz="4000" dirty="0">
                <a:solidFill>
                  <a:srgbClr val="0C807E"/>
                </a:solidFill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Hvordan tager vi fælles ansvar for børnene og vores samarbejde?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393A1-CE60-56C1-3768-13A006444C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0" y="4051300"/>
            <a:ext cx="7016750" cy="1385382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Hvordan kan vi bidrage til, at der bliver taget fælles ansvar for børnene og samarbejdet?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Hvornår lykkes eller udfordres vi med at tage fælles ansvar for børnene og samarbejdet?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5E37A133-7539-4D42-AA84-B2A49C3CB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8364381" y="3056576"/>
            <a:ext cx="2700000" cy="2805556"/>
          </a:xfrm>
          <a:custGeom>
            <a:avLst/>
            <a:gdLst>
              <a:gd name="T0" fmla="*/ 2125 w 2415"/>
              <a:gd name="T1" fmla="*/ 2146 h 2502"/>
              <a:gd name="T2" fmla="*/ 1865 w 2415"/>
              <a:gd name="T3" fmla="*/ 2086 h 2502"/>
              <a:gd name="T4" fmla="*/ 1876 w 2415"/>
              <a:gd name="T5" fmla="*/ 2227 h 2502"/>
              <a:gd name="T6" fmla="*/ 1237 w 2415"/>
              <a:gd name="T7" fmla="*/ 1936 h 2502"/>
              <a:gd name="T8" fmla="*/ 1419 w 2415"/>
              <a:gd name="T9" fmla="*/ 2197 h 2502"/>
              <a:gd name="T10" fmla="*/ 1219 w 2415"/>
              <a:gd name="T11" fmla="*/ 2398 h 2502"/>
              <a:gd name="T12" fmla="*/ 1028 w 2415"/>
              <a:gd name="T13" fmla="*/ 2017 h 2502"/>
              <a:gd name="T14" fmla="*/ 1071 w 2415"/>
              <a:gd name="T15" fmla="*/ 1701 h 2502"/>
              <a:gd name="T16" fmla="*/ 881 w 2415"/>
              <a:gd name="T17" fmla="*/ 1413 h 2502"/>
              <a:gd name="T18" fmla="*/ 471 w 2415"/>
              <a:gd name="T19" fmla="*/ 1346 h 2502"/>
              <a:gd name="T20" fmla="*/ 1301 w 2415"/>
              <a:gd name="T21" fmla="*/ 258 h 2502"/>
              <a:gd name="T22" fmla="*/ 693 w 2415"/>
              <a:gd name="T23" fmla="*/ 1269 h 2502"/>
              <a:gd name="T24" fmla="*/ 1528 w 2415"/>
              <a:gd name="T25" fmla="*/ 1102 h 2502"/>
              <a:gd name="T26" fmla="*/ 2312 w 2415"/>
              <a:gd name="T27" fmla="*/ 1857 h 2502"/>
              <a:gd name="T28" fmla="*/ 2112 w 2415"/>
              <a:gd name="T29" fmla="*/ 1853 h 2502"/>
              <a:gd name="T30" fmla="*/ 2090 w 2415"/>
              <a:gd name="T31" fmla="*/ 1907 h 2502"/>
              <a:gd name="T32" fmla="*/ 943 w 2415"/>
              <a:gd name="T33" fmla="*/ 2446 h 2502"/>
              <a:gd name="T34" fmla="*/ 935 w 2415"/>
              <a:gd name="T35" fmla="*/ 2108 h 2502"/>
              <a:gd name="T36" fmla="*/ 1126 w 2415"/>
              <a:gd name="T37" fmla="*/ 2317 h 2502"/>
              <a:gd name="T38" fmla="*/ 743 w 2415"/>
              <a:gd name="T39" fmla="*/ 2224 h 2502"/>
              <a:gd name="T40" fmla="*/ 536 w 2415"/>
              <a:gd name="T41" fmla="*/ 2030 h 2502"/>
              <a:gd name="T42" fmla="*/ 932 w 2415"/>
              <a:gd name="T43" fmla="*/ 1690 h 2502"/>
              <a:gd name="T44" fmla="*/ 900 w 2415"/>
              <a:gd name="T45" fmla="*/ 2068 h 2502"/>
              <a:gd name="T46" fmla="*/ 744 w 2415"/>
              <a:gd name="T47" fmla="*/ 2223 h 2502"/>
              <a:gd name="T48" fmla="*/ 301 w 2415"/>
              <a:gd name="T49" fmla="*/ 1984 h 2502"/>
              <a:gd name="T50" fmla="*/ 371 w 2415"/>
              <a:gd name="T51" fmla="*/ 1718 h 2502"/>
              <a:gd name="T52" fmla="*/ 741 w 2415"/>
              <a:gd name="T53" fmla="*/ 1403 h 2502"/>
              <a:gd name="T54" fmla="*/ 841 w 2415"/>
              <a:gd name="T55" fmla="*/ 1650 h 2502"/>
              <a:gd name="T56" fmla="*/ 499 w 2415"/>
              <a:gd name="T57" fmla="*/ 1991 h 2502"/>
              <a:gd name="T58" fmla="*/ 230 w 2415"/>
              <a:gd name="T59" fmla="*/ 1728 h 2502"/>
              <a:gd name="T60" fmla="*/ 230 w 2415"/>
              <a:gd name="T61" fmla="*/ 1382 h 2502"/>
              <a:gd name="T62" fmla="*/ 481 w 2415"/>
              <a:gd name="T63" fmla="*/ 1484 h 2502"/>
              <a:gd name="T64" fmla="*/ 2216 w 2415"/>
              <a:gd name="T65" fmla="*/ 1958 h 2502"/>
              <a:gd name="T66" fmla="*/ 2351 w 2415"/>
              <a:gd name="T67" fmla="*/ 1615 h 2502"/>
              <a:gd name="T68" fmla="*/ 1530 w 2415"/>
              <a:gd name="T69" fmla="*/ 1049 h 2502"/>
              <a:gd name="T70" fmla="*/ 697 w 2415"/>
              <a:gd name="T71" fmla="*/ 1216 h 2502"/>
              <a:gd name="T72" fmla="*/ 1651 w 2415"/>
              <a:gd name="T73" fmla="*/ 194 h 2502"/>
              <a:gd name="T74" fmla="*/ 1362 w 2415"/>
              <a:gd name="T75" fmla="*/ 226 h 2502"/>
              <a:gd name="T76" fmla="*/ 29 w 2415"/>
              <a:gd name="T77" fmla="*/ 1576 h 2502"/>
              <a:gd name="T78" fmla="*/ 237 w 2415"/>
              <a:gd name="T79" fmla="*/ 1781 h 2502"/>
              <a:gd name="T80" fmla="*/ 405 w 2415"/>
              <a:gd name="T81" fmla="*/ 2086 h 2502"/>
              <a:gd name="T82" fmla="*/ 640 w 2415"/>
              <a:gd name="T83" fmla="*/ 2324 h 2502"/>
              <a:gd name="T84" fmla="*/ 803 w 2415"/>
              <a:gd name="T85" fmla="*/ 2435 h 2502"/>
              <a:gd name="T86" fmla="*/ 1132 w 2415"/>
              <a:gd name="T87" fmla="*/ 2387 h 2502"/>
              <a:gd name="T88" fmla="*/ 1455 w 2415"/>
              <a:gd name="T89" fmla="*/ 2439 h 2502"/>
              <a:gd name="T90" fmla="*/ 1724 w 2415"/>
              <a:gd name="T91" fmla="*/ 2430 h 2502"/>
              <a:gd name="T92" fmla="*/ 1928 w 2415"/>
              <a:gd name="T93" fmla="*/ 2214 h 2502"/>
              <a:gd name="T94" fmla="*/ 2227 w 2415"/>
              <a:gd name="T95" fmla="*/ 2042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15" h="2502">
                <a:moveTo>
                  <a:pt x="2127" y="1942"/>
                </a:moveTo>
                <a:lnTo>
                  <a:pt x="2127" y="1942"/>
                </a:lnTo>
                <a:cubicBezTo>
                  <a:pt x="2127" y="1942"/>
                  <a:pt x="2173" y="1986"/>
                  <a:pt x="2174" y="2043"/>
                </a:cubicBezTo>
                <a:cubicBezTo>
                  <a:pt x="2174" y="2079"/>
                  <a:pt x="2158" y="2113"/>
                  <a:pt x="2125" y="2146"/>
                </a:cubicBezTo>
                <a:cubicBezTo>
                  <a:pt x="2092" y="2178"/>
                  <a:pt x="2059" y="2194"/>
                  <a:pt x="2024" y="2193"/>
                </a:cubicBezTo>
                <a:cubicBezTo>
                  <a:pt x="1968" y="2191"/>
                  <a:pt x="1927" y="2144"/>
                  <a:pt x="1927" y="2144"/>
                </a:cubicBezTo>
                <a:lnTo>
                  <a:pt x="1866" y="2086"/>
                </a:lnTo>
                <a:lnTo>
                  <a:pt x="1865" y="2086"/>
                </a:lnTo>
                <a:lnTo>
                  <a:pt x="1392" y="1613"/>
                </a:lnTo>
                <a:lnTo>
                  <a:pt x="1354" y="1651"/>
                </a:lnTo>
                <a:lnTo>
                  <a:pt x="1829" y="2126"/>
                </a:lnTo>
                <a:cubicBezTo>
                  <a:pt x="1829" y="2126"/>
                  <a:pt x="1875" y="2170"/>
                  <a:pt x="1876" y="2227"/>
                </a:cubicBezTo>
                <a:cubicBezTo>
                  <a:pt x="1877" y="2262"/>
                  <a:pt x="1860" y="2297"/>
                  <a:pt x="1827" y="2329"/>
                </a:cubicBezTo>
                <a:cubicBezTo>
                  <a:pt x="1795" y="2362"/>
                  <a:pt x="1761" y="2378"/>
                  <a:pt x="1727" y="2377"/>
                </a:cubicBezTo>
                <a:cubicBezTo>
                  <a:pt x="1671" y="2375"/>
                  <a:pt x="1629" y="2328"/>
                  <a:pt x="1629" y="2327"/>
                </a:cubicBezTo>
                <a:lnTo>
                  <a:pt x="1237" y="1936"/>
                </a:lnTo>
                <a:lnTo>
                  <a:pt x="1200" y="1973"/>
                </a:lnTo>
                <a:lnTo>
                  <a:pt x="1234" y="2007"/>
                </a:lnTo>
                <a:lnTo>
                  <a:pt x="1232" y="2009"/>
                </a:lnTo>
                <a:lnTo>
                  <a:pt x="1419" y="2197"/>
                </a:lnTo>
                <a:cubicBezTo>
                  <a:pt x="1420" y="2197"/>
                  <a:pt x="1465" y="2241"/>
                  <a:pt x="1466" y="2298"/>
                </a:cubicBezTo>
                <a:cubicBezTo>
                  <a:pt x="1467" y="2333"/>
                  <a:pt x="1451" y="2368"/>
                  <a:pt x="1418" y="2401"/>
                </a:cubicBezTo>
                <a:cubicBezTo>
                  <a:pt x="1385" y="2433"/>
                  <a:pt x="1352" y="2449"/>
                  <a:pt x="1317" y="2448"/>
                </a:cubicBezTo>
                <a:cubicBezTo>
                  <a:pt x="1261" y="2446"/>
                  <a:pt x="1220" y="2399"/>
                  <a:pt x="1219" y="2398"/>
                </a:cubicBezTo>
                <a:lnTo>
                  <a:pt x="1170" y="2349"/>
                </a:lnTo>
                <a:cubicBezTo>
                  <a:pt x="1188" y="2330"/>
                  <a:pt x="1227" y="2284"/>
                  <a:pt x="1229" y="2222"/>
                </a:cubicBezTo>
                <a:cubicBezTo>
                  <a:pt x="1231" y="2172"/>
                  <a:pt x="1210" y="2125"/>
                  <a:pt x="1166" y="2081"/>
                </a:cubicBezTo>
                <a:cubicBezTo>
                  <a:pt x="1124" y="2039"/>
                  <a:pt x="1077" y="2017"/>
                  <a:pt x="1028" y="2017"/>
                </a:cubicBezTo>
                <a:cubicBezTo>
                  <a:pt x="1027" y="2017"/>
                  <a:pt x="1026" y="2017"/>
                  <a:pt x="1026" y="2017"/>
                </a:cubicBezTo>
                <a:lnTo>
                  <a:pt x="1066" y="1977"/>
                </a:lnTo>
                <a:cubicBezTo>
                  <a:pt x="1075" y="1969"/>
                  <a:pt x="1131" y="1917"/>
                  <a:pt x="1134" y="1841"/>
                </a:cubicBezTo>
                <a:cubicBezTo>
                  <a:pt x="1135" y="1792"/>
                  <a:pt x="1114" y="1744"/>
                  <a:pt x="1071" y="1701"/>
                </a:cubicBezTo>
                <a:cubicBezTo>
                  <a:pt x="1027" y="1657"/>
                  <a:pt x="979" y="1635"/>
                  <a:pt x="929" y="1637"/>
                </a:cubicBezTo>
                <a:cubicBezTo>
                  <a:pt x="925" y="1637"/>
                  <a:pt x="922" y="1637"/>
                  <a:pt x="918" y="1637"/>
                </a:cubicBezTo>
                <a:cubicBezTo>
                  <a:pt x="931" y="1615"/>
                  <a:pt x="943" y="1587"/>
                  <a:pt x="944" y="1554"/>
                </a:cubicBezTo>
                <a:cubicBezTo>
                  <a:pt x="946" y="1504"/>
                  <a:pt x="925" y="1457"/>
                  <a:pt x="881" y="1413"/>
                </a:cubicBezTo>
                <a:cubicBezTo>
                  <a:pt x="837" y="1370"/>
                  <a:pt x="790" y="1349"/>
                  <a:pt x="739" y="1349"/>
                </a:cubicBezTo>
                <a:cubicBezTo>
                  <a:pt x="659" y="1351"/>
                  <a:pt x="603" y="1411"/>
                  <a:pt x="601" y="1413"/>
                </a:cubicBezTo>
                <a:lnTo>
                  <a:pt x="534" y="1479"/>
                </a:lnTo>
                <a:cubicBezTo>
                  <a:pt x="534" y="1432"/>
                  <a:pt x="513" y="1388"/>
                  <a:pt x="471" y="1346"/>
                </a:cubicBezTo>
                <a:cubicBezTo>
                  <a:pt x="428" y="1303"/>
                  <a:pt x="381" y="1281"/>
                  <a:pt x="330" y="1282"/>
                </a:cubicBezTo>
                <a:cubicBezTo>
                  <a:pt x="289" y="1283"/>
                  <a:pt x="254" y="1299"/>
                  <a:pt x="229" y="1315"/>
                </a:cubicBezTo>
                <a:cubicBezTo>
                  <a:pt x="171" y="1161"/>
                  <a:pt x="71" y="766"/>
                  <a:pt x="410" y="427"/>
                </a:cubicBezTo>
                <a:cubicBezTo>
                  <a:pt x="747" y="92"/>
                  <a:pt x="1134" y="190"/>
                  <a:pt x="1301" y="258"/>
                </a:cubicBezTo>
                <a:cubicBezTo>
                  <a:pt x="1229" y="299"/>
                  <a:pt x="1170" y="344"/>
                  <a:pt x="1129" y="385"/>
                </a:cubicBezTo>
                <a:cubicBezTo>
                  <a:pt x="1129" y="385"/>
                  <a:pt x="659" y="855"/>
                  <a:pt x="602" y="912"/>
                </a:cubicBezTo>
                <a:cubicBezTo>
                  <a:pt x="482" y="1032"/>
                  <a:pt x="416" y="1098"/>
                  <a:pt x="491" y="1173"/>
                </a:cubicBezTo>
                <a:cubicBezTo>
                  <a:pt x="555" y="1237"/>
                  <a:pt x="623" y="1269"/>
                  <a:pt x="693" y="1269"/>
                </a:cubicBezTo>
                <a:cubicBezTo>
                  <a:pt x="695" y="1269"/>
                  <a:pt x="696" y="1269"/>
                  <a:pt x="698" y="1269"/>
                </a:cubicBezTo>
                <a:cubicBezTo>
                  <a:pt x="804" y="1267"/>
                  <a:pt x="876" y="1191"/>
                  <a:pt x="878" y="1188"/>
                </a:cubicBezTo>
                <a:lnTo>
                  <a:pt x="1160" y="906"/>
                </a:lnTo>
                <a:cubicBezTo>
                  <a:pt x="1212" y="960"/>
                  <a:pt x="1359" y="1095"/>
                  <a:pt x="1528" y="1102"/>
                </a:cubicBezTo>
                <a:cubicBezTo>
                  <a:pt x="1593" y="1104"/>
                  <a:pt x="1655" y="1087"/>
                  <a:pt x="1711" y="1051"/>
                </a:cubicBezTo>
                <a:lnTo>
                  <a:pt x="2314" y="1654"/>
                </a:lnTo>
                <a:cubicBezTo>
                  <a:pt x="2314" y="1654"/>
                  <a:pt x="2360" y="1697"/>
                  <a:pt x="2361" y="1755"/>
                </a:cubicBezTo>
                <a:cubicBezTo>
                  <a:pt x="2361" y="1790"/>
                  <a:pt x="2345" y="1825"/>
                  <a:pt x="2312" y="1857"/>
                </a:cubicBezTo>
                <a:cubicBezTo>
                  <a:pt x="2280" y="1890"/>
                  <a:pt x="2246" y="1906"/>
                  <a:pt x="2212" y="1905"/>
                </a:cubicBezTo>
                <a:cubicBezTo>
                  <a:pt x="2174" y="1903"/>
                  <a:pt x="2143" y="1882"/>
                  <a:pt x="2126" y="1867"/>
                </a:cubicBezTo>
                <a:lnTo>
                  <a:pt x="2112" y="1853"/>
                </a:lnTo>
                <a:lnTo>
                  <a:pt x="2112" y="1853"/>
                </a:lnTo>
                <a:lnTo>
                  <a:pt x="1629" y="1370"/>
                </a:lnTo>
                <a:lnTo>
                  <a:pt x="1591" y="1407"/>
                </a:lnTo>
                <a:lnTo>
                  <a:pt x="2074" y="1891"/>
                </a:lnTo>
                <a:cubicBezTo>
                  <a:pt x="2076" y="1893"/>
                  <a:pt x="2082" y="1899"/>
                  <a:pt x="2090" y="1907"/>
                </a:cubicBezTo>
                <a:lnTo>
                  <a:pt x="2127" y="1942"/>
                </a:lnTo>
                <a:close/>
                <a:moveTo>
                  <a:pt x="1044" y="2399"/>
                </a:moveTo>
                <a:lnTo>
                  <a:pt x="1044" y="2399"/>
                </a:lnTo>
                <a:cubicBezTo>
                  <a:pt x="1044" y="2400"/>
                  <a:pt x="1000" y="2445"/>
                  <a:pt x="943" y="2446"/>
                </a:cubicBezTo>
                <a:cubicBezTo>
                  <a:pt x="907" y="2447"/>
                  <a:pt x="873" y="2430"/>
                  <a:pt x="840" y="2398"/>
                </a:cubicBezTo>
                <a:cubicBezTo>
                  <a:pt x="808" y="2365"/>
                  <a:pt x="792" y="2331"/>
                  <a:pt x="793" y="2297"/>
                </a:cubicBezTo>
                <a:cubicBezTo>
                  <a:pt x="794" y="2262"/>
                  <a:pt x="813" y="2232"/>
                  <a:pt x="828" y="2215"/>
                </a:cubicBezTo>
                <a:lnTo>
                  <a:pt x="935" y="2108"/>
                </a:lnTo>
                <a:cubicBezTo>
                  <a:pt x="951" y="2095"/>
                  <a:pt x="985" y="2071"/>
                  <a:pt x="1026" y="2070"/>
                </a:cubicBezTo>
                <a:cubicBezTo>
                  <a:pt x="1061" y="2069"/>
                  <a:pt x="1096" y="2086"/>
                  <a:pt x="1128" y="2119"/>
                </a:cubicBezTo>
                <a:cubicBezTo>
                  <a:pt x="1161" y="2152"/>
                  <a:pt x="1177" y="2185"/>
                  <a:pt x="1176" y="2219"/>
                </a:cubicBezTo>
                <a:cubicBezTo>
                  <a:pt x="1174" y="2275"/>
                  <a:pt x="1127" y="2317"/>
                  <a:pt x="1126" y="2317"/>
                </a:cubicBezTo>
                <a:lnTo>
                  <a:pt x="1044" y="2399"/>
                </a:lnTo>
                <a:close/>
                <a:moveTo>
                  <a:pt x="744" y="2223"/>
                </a:moveTo>
                <a:lnTo>
                  <a:pt x="744" y="2223"/>
                </a:lnTo>
                <a:lnTo>
                  <a:pt x="743" y="2224"/>
                </a:lnTo>
                <a:cubicBezTo>
                  <a:pt x="743" y="2225"/>
                  <a:pt x="700" y="2270"/>
                  <a:pt x="642" y="2271"/>
                </a:cubicBezTo>
                <a:cubicBezTo>
                  <a:pt x="607" y="2272"/>
                  <a:pt x="572" y="2255"/>
                  <a:pt x="540" y="2222"/>
                </a:cubicBezTo>
                <a:cubicBezTo>
                  <a:pt x="507" y="2190"/>
                  <a:pt x="491" y="2156"/>
                  <a:pt x="492" y="2122"/>
                </a:cubicBezTo>
                <a:cubicBezTo>
                  <a:pt x="494" y="2078"/>
                  <a:pt x="522" y="2044"/>
                  <a:pt x="536" y="2030"/>
                </a:cubicBezTo>
                <a:cubicBezTo>
                  <a:pt x="540" y="2026"/>
                  <a:pt x="542" y="2024"/>
                  <a:pt x="543" y="2023"/>
                </a:cubicBezTo>
                <a:lnTo>
                  <a:pt x="832" y="1734"/>
                </a:lnTo>
                <a:cubicBezTo>
                  <a:pt x="842" y="1724"/>
                  <a:pt x="881" y="1691"/>
                  <a:pt x="930" y="1690"/>
                </a:cubicBezTo>
                <a:cubicBezTo>
                  <a:pt x="931" y="1690"/>
                  <a:pt x="932" y="1690"/>
                  <a:pt x="932" y="1690"/>
                </a:cubicBezTo>
                <a:cubicBezTo>
                  <a:pt x="967" y="1690"/>
                  <a:pt x="1001" y="1706"/>
                  <a:pt x="1033" y="1738"/>
                </a:cubicBezTo>
                <a:cubicBezTo>
                  <a:pt x="1066" y="1771"/>
                  <a:pt x="1081" y="1805"/>
                  <a:pt x="1080" y="1839"/>
                </a:cubicBezTo>
                <a:cubicBezTo>
                  <a:pt x="1078" y="1895"/>
                  <a:pt x="1031" y="1936"/>
                  <a:pt x="1031" y="1937"/>
                </a:cubicBezTo>
                <a:lnTo>
                  <a:pt x="900" y="2068"/>
                </a:lnTo>
                <a:cubicBezTo>
                  <a:pt x="891" y="2075"/>
                  <a:pt x="887" y="2080"/>
                  <a:pt x="886" y="2080"/>
                </a:cubicBezTo>
                <a:lnTo>
                  <a:pt x="807" y="2159"/>
                </a:lnTo>
                <a:cubicBezTo>
                  <a:pt x="804" y="2162"/>
                  <a:pt x="797" y="2169"/>
                  <a:pt x="788" y="2179"/>
                </a:cubicBezTo>
                <a:lnTo>
                  <a:pt x="744" y="2223"/>
                </a:lnTo>
                <a:close/>
                <a:moveTo>
                  <a:pt x="403" y="2033"/>
                </a:moveTo>
                <a:lnTo>
                  <a:pt x="403" y="2033"/>
                </a:lnTo>
                <a:cubicBezTo>
                  <a:pt x="403" y="2033"/>
                  <a:pt x="402" y="2033"/>
                  <a:pt x="401" y="2033"/>
                </a:cubicBezTo>
                <a:cubicBezTo>
                  <a:pt x="367" y="2033"/>
                  <a:pt x="333" y="2016"/>
                  <a:pt x="301" y="1984"/>
                </a:cubicBezTo>
                <a:cubicBezTo>
                  <a:pt x="268" y="1952"/>
                  <a:pt x="252" y="1918"/>
                  <a:pt x="254" y="1884"/>
                </a:cubicBezTo>
                <a:cubicBezTo>
                  <a:pt x="256" y="1828"/>
                  <a:pt x="303" y="1786"/>
                  <a:pt x="303" y="1786"/>
                </a:cubicBezTo>
                <a:lnTo>
                  <a:pt x="365" y="1724"/>
                </a:lnTo>
                <a:cubicBezTo>
                  <a:pt x="368" y="1721"/>
                  <a:pt x="370" y="1719"/>
                  <a:pt x="371" y="1718"/>
                </a:cubicBezTo>
                <a:lnTo>
                  <a:pt x="467" y="1622"/>
                </a:lnTo>
                <a:cubicBezTo>
                  <a:pt x="469" y="1620"/>
                  <a:pt x="474" y="1615"/>
                  <a:pt x="481" y="1608"/>
                </a:cubicBezTo>
                <a:lnTo>
                  <a:pt x="640" y="1449"/>
                </a:lnTo>
                <a:cubicBezTo>
                  <a:pt x="640" y="1449"/>
                  <a:pt x="683" y="1404"/>
                  <a:pt x="741" y="1403"/>
                </a:cubicBezTo>
                <a:cubicBezTo>
                  <a:pt x="741" y="1403"/>
                  <a:pt x="742" y="1403"/>
                  <a:pt x="743" y="1403"/>
                </a:cubicBezTo>
                <a:cubicBezTo>
                  <a:pt x="777" y="1403"/>
                  <a:pt x="811" y="1419"/>
                  <a:pt x="843" y="1451"/>
                </a:cubicBezTo>
                <a:cubicBezTo>
                  <a:pt x="876" y="1484"/>
                  <a:pt x="892" y="1518"/>
                  <a:pt x="891" y="1552"/>
                </a:cubicBezTo>
                <a:cubicBezTo>
                  <a:pt x="889" y="1608"/>
                  <a:pt x="841" y="1649"/>
                  <a:pt x="841" y="1650"/>
                </a:cubicBezTo>
                <a:lnTo>
                  <a:pt x="797" y="1693"/>
                </a:lnTo>
                <a:cubicBezTo>
                  <a:pt x="793" y="1697"/>
                  <a:pt x="791" y="1699"/>
                  <a:pt x="791" y="1700"/>
                </a:cubicBezTo>
                <a:lnTo>
                  <a:pt x="506" y="1984"/>
                </a:lnTo>
                <a:cubicBezTo>
                  <a:pt x="505" y="1985"/>
                  <a:pt x="502" y="1988"/>
                  <a:pt x="499" y="1991"/>
                </a:cubicBezTo>
                <a:cubicBezTo>
                  <a:pt x="485" y="2004"/>
                  <a:pt x="449" y="2032"/>
                  <a:pt x="403" y="2033"/>
                </a:cubicBezTo>
                <a:close/>
                <a:moveTo>
                  <a:pt x="232" y="1728"/>
                </a:moveTo>
                <a:lnTo>
                  <a:pt x="232" y="1728"/>
                </a:lnTo>
                <a:cubicBezTo>
                  <a:pt x="231" y="1728"/>
                  <a:pt x="231" y="1728"/>
                  <a:pt x="230" y="1728"/>
                </a:cubicBezTo>
                <a:cubicBezTo>
                  <a:pt x="195" y="1728"/>
                  <a:pt x="162" y="1711"/>
                  <a:pt x="129" y="1679"/>
                </a:cubicBezTo>
                <a:cubicBezTo>
                  <a:pt x="97" y="1646"/>
                  <a:pt x="81" y="1613"/>
                  <a:pt x="82" y="1578"/>
                </a:cubicBezTo>
                <a:cubicBezTo>
                  <a:pt x="84" y="1522"/>
                  <a:pt x="131" y="1481"/>
                  <a:pt x="132" y="1481"/>
                </a:cubicBezTo>
                <a:lnTo>
                  <a:pt x="230" y="1382"/>
                </a:lnTo>
                <a:cubicBezTo>
                  <a:pt x="230" y="1382"/>
                  <a:pt x="274" y="1336"/>
                  <a:pt x="331" y="1335"/>
                </a:cubicBezTo>
                <a:cubicBezTo>
                  <a:pt x="332" y="1335"/>
                  <a:pt x="333" y="1335"/>
                  <a:pt x="333" y="1335"/>
                </a:cubicBezTo>
                <a:cubicBezTo>
                  <a:pt x="368" y="1335"/>
                  <a:pt x="402" y="1352"/>
                  <a:pt x="434" y="1384"/>
                </a:cubicBezTo>
                <a:cubicBezTo>
                  <a:pt x="466" y="1417"/>
                  <a:pt x="482" y="1450"/>
                  <a:pt x="481" y="1484"/>
                </a:cubicBezTo>
                <a:cubicBezTo>
                  <a:pt x="480" y="1524"/>
                  <a:pt x="455" y="1557"/>
                  <a:pt x="441" y="1572"/>
                </a:cubicBezTo>
                <a:lnTo>
                  <a:pt x="330" y="1684"/>
                </a:lnTo>
                <a:cubicBezTo>
                  <a:pt x="320" y="1693"/>
                  <a:pt x="281" y="1727"/>
                  <a:pt x="232" y="1728"/>
                </a:cubicBezTo>
                <a:close/>
                <a:moveTo>
                  <a:pt x="2216" y="1958"/>
                </a:moveTo>
                <a:lnTo>
                  <a:pt x="2216" y="1958"/>
                </a:lnTo>
                <a:cubicBezTo>
                  <a:pt x="2263" y="1958"/>
                  <a:pt x="2308" y="1937"/>
                  <a:pt x="2350" y="1895"/>
                </a:cubicBezTo>
                <a:cubicBezTo>
                  <a:pt x="2393" y="1852"/>
                  <a:pt x="2415" y="1804"/>
                  <a:pt x="2414" y="1754"/>
                </a:cubicBezTo>
                <a:cubicBezTo>
                  <a:pt x="2412" y="1673"/>
                  <a:pt x="2353" y="1617"/>
                  <a:pt x="2351" y="1615"/>
                </a:cubicBezTo>
                <a:lnTo>
                  <a:pt x="1754" y="1018"/>
                </a:lnTo>
                <a:cubicBezTo>
                  <a:pt x="1762" y="1012"/>
                  <a:pt x="1770" y="1004"/>
                  <a:pt x="1778" y="997"/>
                </a:cubicBezTo>
                <a:lnTo>
                  <a:pt x="1740" y="959"/>
                </a:lnTo>
                <a:cubicBezTo>
                  <a:pt x="1678" y="1021"/>
                  <a:pt x="1607" y="1052"/>
                  <a:pt x="1530" y="1049"/>
                </a:cubicBezTo>
                <a:cubicBezTo>
                  <a:pt x="1347" y="1041"/>
                  <a:pt x="1183" y="852"/>
                  <a:pt x="1181" y="850"/>
                </a:cubicBezTo>
                <a:lnTo>
                  <a:pt x="1162" y="828"/>
                </a:lnTo>
                <a:lnTo>
                  <a:pt x="839" y="1151"/>
                </a:lnTo>
                <a:cubicBezTo>
                  <a:pt x="839" y="1152"/>
                  <a:pt x="781" y="1214"/>
                  <a:pt x="697" y="1216"/>
                </a:cubicBezTo>
                <a:cubicBezTo>
                  <a:pt x="640" y="1217"/>
                  <a:pt x="583" y="1190"/>
                  <a:pt x="529" y="1135"/>
                </a:cubicBezTo>
                <a:cubicBezTo>
                  <a:pt x="495" y="1101"/>
                  <a:pt x="516" y="1074"/>
                  <a:pt x="639" y="950"/>
                </a:cubicBezTo>
                <a:cubicBezTo>
                  <a:pt x="697" y="892"/>
                  <a:pt x="1167" y="422"/>
                  <a:pt x="1167" y="422"/>
                </a:cubicBezTo>
                <a:cubicBezTo>
                  <a:pt x="1254" y="335"/>
                  <a:pt x="1433" y="224"/>
                  <a:pt x="1651" y="194"/>
                </a:cubicBezTo>
                <a:cubicBezTo>
                  <a:pt x="1822" y="171"/>
                  <a:pt x="2075" y="193"/>
                  <a:pt x="2309" y="427"/>
                </a:cubicBezTo>
                <a:lnTo>
                  <a:pt x="2347" y="389"/>
                </a:lnTo>
                <a:cubicBezTo>
                  <a:pt x="2098" y="141"/>
                  <a:pt x="1827" y="118"/>
                  <a:pt x="1644" y="141"/>
                </a:cubicBezTo>
                <a:cubicBezTo>
                  <a:pt x="1540" y="155"/>
                  <a:pt x="1445" y="187"/>
                  <a:pt x="1362" y="226"/>
                </a:cubicBezTo>
                <a:cubicBezTo>
                  <a:pt x="1215" y="158"/>
                  <a:pt x="762" y="0"/>
                  <a:pt x="372" y="389"/>
                </a:cubicBezTo>
                <a:cubicBezTo>
                  <a:pt x="0" y="763"/>
                  <a:pt x="126" y="1201"/>
                  <a:pt x="186" y="1351"/>
                </a:cubicBezTo>
                <a:lnTo>
                  <a:pt x="96" y="1441"/>
                </a:lnTo>
                <a:cubicBezTo>
                  <a:pt x="88" y="1448"/>
                  <a:pt x="32" y="1501"/>
                  <a:pt x="29" y="1576"/>
                </a:cubicBezTo>
                <a:cubicBezTo>
                  <a:pt x="28" y="1626"/>
                  <a:pt x="48" y="1673"/>
                  <a:pt x="92" y="1717"/>
                </a:cubicBezTo>
                <a:cubicBezTo>
                  <a:pt x="134" y="1759"/>
                  <a:pt x="181" y="1781"/>
                  <a:pt x="230" y="1781"/>
                </a:cubicBezTo>
                <a:cubicBezTo>
                  <a:pt x="231" y="1781"/>
                  <a:pt x="232" y="1781"/>
                  <a:pt x="233" y="1781"/>
                </a:cubicBezTo>
                <a:cubicBezTo>
                  <a:pt x="235" y="1781"/>
                  <a:pt x="236" y="1781"/>
                  <a:pt x="237" y="1781"/>
                </a:cubicBezTo>
                <a:cubicBezTo>
                  <a:pt x="220" y="1805"/>
                  <a:pt x="202" y="1839"/>
                  <a:pt x="200" y="1881"/>
                </a:cubicBezTo>
                <a:cubicBezTo>
                  <a:pt x="198" y="1931"/>
                  <a:pt x="219" y="1978"/>
                  <a:pt x="263" y="2022"/>
                </a:cubicBezTo>
                <a:cubicBezTo>
                  <a:pt x="306" y="2064"/>
                  <a:pt x="352" y="2086"/>
                  <a:pt x="401" y="2086"/>
                </a:cubicBezTo>
                <a:cubicBezTo>
                  <a:pt x="402" y="2086"/>
                  <a:pt x="404" y="2086"/>
                  <a:pt x="405" y="2086"/>
                </a:cubicBezTo>
                <a:cubicBezTo>
                  <a:pt x="419" y="2086"/>
                  <a:pt x="433" y="2084"/>
                  <a:pt x="445" y="2080"/>
                </a:cubicBezTo>
                <a:cubicBezTo>
                  <a:pt x="442" y="2092"/>
                  <a:pt x="440" y="2105"/>
                  <a:pt x="439" y="2119"/>
                </a:cubicBezTo>
                <a:cubicBezTo>
                  <a:pt x="437" y="2169"/>
                  <a:pt x="458" y="2216"/>
                  <a:pt x="502" y="2260"/>
                </a:cubicBezTo>
                <a:cubicBezTo>
                  <a:pt x="545" y="2303"/>
                  <a:pt x="591" y="2324"/>
                  <a:pt x="640" y="2324"/>
                </a:cubicBezTo>
                <a:cubicBezTo>
                  <a:pt x="641" y="2324"/>
                  <a:pt x="643" y="2324"/>
                  <a:pt x="644" y="2324"/>
                </a:cubicBezTo>
                <a:cubicBezTo>
                  <a:pt x="682" y="2323"/>
                  <a:pt x="716" y="2309"/>
                  <a:pt x="740" y="2294"/>
                </a:cubicBezTo>
                <a:cubicBezTo>
                  <a:pt x="740" y="2294"/>
                  <a:pt x="740" y="2294"/>
                  <a:pt x="740" y="2295"/>
                </a:cubicBezTo>
                <a:cubicBezTo>
                  <a:pt x="738" y="2344"/>
                  <a:pt x="759" y="2392"/>
                  <a:pt x="803" y="2435"/>
                </a:cubicBezTo>
                <a:cubicBezTo>
                  <a:pt x="845" y="2478"/>
                  <a:pt x="892" y="2500"/>
                  <a:pt x="941" y="2500"/>
                </a:cubicBezTo>
                <a:cubicBezTo>
                  <a:pt x="942" y="2500"/>
                  <a:pt x="943" y="2500"/>
                  <a:pt x="944" y="2499"/>
                </a:cubicBezTo>
                <a:cubicBezTo>
                  <a:pt x="1025" y="2498"/>
                  <a:pt x="1081" y="2438"/>
                  <a:pt x="1083" y="2436"/>
                </a:cubicBezTo>
                <a:lnTo>
                  <a:pt x="1132" y="2387"/>
                </a:lnTo>
                <a:lnTo>
                  <a:pt x="1180" y="2434"/>
                </a:lnTo>
                <a:cubicBezTo>
                  <a:pt x="1187" y="2442"/>
                  <a:pt x="1240" y="2498"/>
                  <a:pt x="1315" y="2501"/>
                </a:cubicBezTo>
                <a:cubicBezTo>
                  <a:pt x="1317" y="2501"/>
                  <a:pt x="1319" y="2502"/>
                  <a:pt x="1321" y="2502"/>
                </a:cubicBezTo>
                <a:cubicBezTo>
                  <a:pt x="1368" y="2502"/>
                  <a:pt x="1414" y="2480"/>
                  <a:pt x="1455" y="2439"/>
                </a:cubicBezTo>
                <a:cubicBezTo>
                  <a:pt x="1499" y="2395"/>
                  <a:pt x="1521" y="2347"/>
                  <a:pt x="1520" y="2297"/>
                </a:cubicBezTo>
                <a:cubicBezTo>
                  <a:pt x="1520" y="2296"/>
                  <a:pt x="1519" y="2294"/>
                  <a:pt x="1519" y="2293"/>
                </a:cubicBezTo>
                <a:lnTo>
                  <a:pt x="1589" y="2363"/>
                </a:lnTo>
                <a:cubicBezTo>
                  <a:pt x="1597" y="2371"/>
                  <a:pt x="1649" y="2427"/>
                  <a:pt x="1724" y="2430"/>
                </a:cubicBezTo>
                <a:cubicBezTo>
                  <a:pt x="1726" y="2430"/>
                  <a:pt x="1729" y="2430"/>
                  <a:pt x="1731" y="2430"/>
                </a:cubicBezTo>
                <a:cubicBezTo>
                  <a:pt x="1778" y="2430"/>
                  <a:pt x="1823" y="2409"/>
                  <a:pt x="1865" y="2367"/>
                </a:cubicBezTo>
                <a:cubicBezTo>
                  <a:pt x="1909" y="2324"/>
                  <a:pt x="1930" y="2276"/>
                  <a:pt x="1929" y="2226"/>
                </a:cubicBezTo>
                <a:cubicBezTo>
                  <a:pt x="1929" y="2222"/>
                  <a:pt x="1929" y="2218"/>
                  <a:pt x="1928" y="2214"/>
                </a:cubicBezTo>
                <a:cubicBezTo>
                  <a:pt x="1952" y="2230"/>
                  <a:pt x="1984" y="2245"/>
                  <a:pt x="2022" y="2246"/>
                </a:cubicBezTo>
                <a:cubicBezTo>
                  <a:pt x="2024" y="2247"/>
                  <a:pt x="2026" y="2247"/>
                  <a:pt x="2028" y="2247"/>
                </a:cubicBezTo>
                <a:cubicBezTo>
                  <a:pt x="2076" y="2247"/>
                  <a:pt x="2121" y="2225"/>
                  <a:pt x="2163" y="2184"/>
                </a:cubicBezTo>
                <a:cubicBezTo>
                  <a:pt x="2206" y="2140"/>
                  <a:pt x="2228" y="2092"/>
                  <a:pt x="2227" y="2042"/>
                </a:cubicBezTo>
                <a:cubicBezTo>
                  <a:pt x="2226" y="2009"/>
                  <a:pt x="2216" y="1980"/>
                  <a:pt x="2204" y="1958"/>
                </a:cubicBezTo>
                <a:cubicBezTo>
                  <a:pt x="2205" y="1958"/>
                  <a:pt x="2207" y="1958"/>
                  <a:pt x="2209" y="1958"/>
                </a:cubicBezTo>
                <a:cubicBezTo>
                  <a:pt x="2211" y="1958"/>
                  <a:pt x="2213" y="1958"/>
                  <a:pt x="2216" y="1958"/>
                </a:cubicBezTo>
                <a:close/>
              </a:path>
            </a:pathLst>
          </a:custGeom>
          <a:solidFill>
            <a:srgbClr val="EA92C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3335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igreringsDokument" ma:contentTypeID="0x010100B015E2879F2C3E49A84E4FBA662FB26A00C5E4478716DBE740A1784C200795DCB3" ma:contentTypeVersion="8" ma:contentTypeDescription="" ma:contentTypeScope="" ma:versionID="91d641e6b70e57c9dfd3220a47429c78">
  <xsd:schema xmlns:xsd="http://www.w3.org/2001/XMLSchema" xmlns:xs="http://www.w3.org/2001/XMLSchema" xmlns:p="http://schemas.microsoft.com/office/2006/metadata/properties" xmlns:ns2="0dd46b0f-e2c7-4a31-a61e-54a1e81a6d74" targetNamespace="http://schemas.microsoft.com/office/2006/metadata/properties" ma:root="true" ma:fieldsID="0b99cbd8e59311d2c1f37d6f438be4b4" ns2:_=""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igrationPath" minOccurs="0"/>
                <xsd:element ref="ns2:MigrationDirectoryID" minOccurs="0"/>
                <xsd:element ref="ns2:MigrationOriginalDate" minOccurs="0"/>
                <xsd:element ref="ns2:j2c2601e249f4d2993f2fcc4fe83f7c1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MigrationPath" ma:index="8" nillable="true" ma:displayName="Migreringssti" ma:internalName="MigrationPath" ma:readOnly="false">
      <xsd:simpleType>
        <xsd:restriction base="dms:Text">
          <xsd:maxLength value="255"/>
        </xsd:restriction>
      </xsd:simpleType>
    </xsd:element>
    <xsd:element name="MigrationDirectoryID" ma:index="9" nillable="true" ma:displayName="MigreringsFolderId" ma:internalName="MigrationDirectoryID" ma:readOnly="false">
      <xsd:simpleType>
        <xsd:restriction base="dms:Text">
          <xsd:maxLength value="255"/>
        </xsd:restriction>
      </xsd:simpleType>
    </xsd:element>
    <xsd:element name="MigrationOriginalDate" ma:index="10" nillable="true" ma:displayName="Original dato" ma:description="The modified date from the file system" ma:format="DateTime" ma:internalName="MigrationOriginalDate">
      <xsd:simpleType>
        <xsd:restriction base="dms:DateTime"/>
      </xsd:simpleType>
    </xsd:element>
    <xsd:element name="j2c2601e249f4d2993f2fcc4fe83f7c1" ma:index="11" nillable="true" ma:taxonomy="true" ma:internalName="j2c2601e249f4d2993f2fcc4fe83f7c1" ma:taxonomyFieldName="Sensitivity" ma:displayName="Sensitivity" ma:default="" ma:fieldId="{32c2601e-249f-4d29-93f2-fcc4fe83f7c1}" ma:sspId="e6a412d2-aea5-45d9-add9-4615ec186553" ma:termSetId="2400aab3-62fb-4893-836f-46f56c17e615" ma:anchorId="a96bf159-1ff9-48c6-9318-7ab65633f375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6f280af-4c02-4250-9034-a5aa046dacc2}" ma:internalName="TaxCatchAll" ma:showField="CatchAllData" ma:web="b309af52-531d-4266-b00b-f06ecdbd54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6f280af-4c02-4250-9034-a5aa046dacc2}" ma:internalName="TaxCatchAllLabel" ma:readOnly="true" ma:showField="CatchAllDataLabel" ma:web="b309af52-531d-4266-b00b-f06ecdbd54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28602B5E0C7048B411296E1B7B0F23" ma:contentTypeVersion="16" ma:contentTypeDescription="Opret et nyt dokument." ma:contentTypeScope="" ma:versionID="b1994bd4ecbe525a095216b2e49342b1">
  <xsd:schema xmlns:xsd="http://www.w3.org/2001/XMLSchema" xmlns:xs="http://www.w3.org/2001/XMLSchema" xmlns:p="http://schemas.microsoft.com/office/2006/metadata/properties" xmlns:ns2="91229f19-c9ad-4754-b616-d97f67218542" xmlns:ns3="ef51dc1f-7890-4957-b8f7-20eb797a4e67" xmlns:ns4="0dd46b0f-e2c7-4a31-a61e-54a1e81a6d74" targetNamespace="http://schemas.microsoft.com/office/2006/metadata/properties" ma:root="true" ma:fieldsID="c72fb11bdfc48b2c7a77c3425765b410" ns2:_="" ns3:_="" ns4:_="">
    <xsd:import namespace="91229f19-c9ad-4754-b616-d97f67218542"/>
    <xsd:import namespace="ef51dc1f-7890-4957-b8f7-20eb797a4e67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agtop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29f19-c9ad-4754-b616-d97f67218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agtop" ma:index="19" nillable="true" ma:displayName="Lagt op" ma:default="0" ma:format="Dropdown" ma:internalName="Lagtop">
      <xsd:simpleType>
        <xsd:restriction base="dms:Boolean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1dc1f-7890-4957-b8f7-20eb797a4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62c363c-837c-4fb3-9874-5d592d9d335e}" ma:internalName="TaxCatchAll" ma:showField="CatchAllData" ma:web="ef51dc1f-7890-4957-b8f7-20eb797a4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d46b0f-e2c7-4a31-a61e-54a1e81a6d74" xsi:nil="true"/>
    <lcf76f155ced4ddcb4097134ff3c332f xmlns="91229f19-c9ad-4754-b616-d97f67218542">
      <Terms xmlns="http://schemas.microsoft.com/office/infopath/2007/PartnerControls"/>
    </lcf76f155ced4ddcb4097134ff3c332f>
    <Lagtop xmlns="91229f19-c9ad-4754-b616-d97f67218542">false</Lagtop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B59258-24FA-4F90-A6CF-BA55AC6BA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32441-16A4-430A-B71E-F58BAAD0DD99}"/>
</file>

<file path=customXml/itemProps3.xml><?xml version="1.0" encoding="utf-8"?>
<ds:datastoreItem xmlns:ds="http://schemas.openxmlformats.org/officeDocument/2006/customXml" ds:itemID="{2CAAE049-2F16-4D62-B5F8-29DE3BB078E0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dd46b0f-e2c7-4a31-a61e-54a1e81a6d74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5454</TotalTime>
  <Words>967</Words>
  <Application>Microsoft Office PowerPoint</Application>
  <PresentationFormat>Widescreen</PresentationFormat>
  <Paragraphs>102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KBH Black</vt:lpstr>
      <vt:lpstr>Calibri</vt:lpstr>
      <vt:lpstr>Arial</vt:lpstr>
      <vt:lpstr>Times New Roman</vt:lpstr>
      <vt:lpstr>KBH Medium</vt:lpstr>
      <vt:lpstr>KBH</vt:lpstr>
      <vt:lpstr>KBH Tekst</vt:lpstr>
      <vt:lpstr>Blank</vt:lpstr>
      <vt:lpstr>UK Blank</vt:lpstr>
      <vt:lpstr>Fokus i forældresamarbejdet</vt:lpstr>
      <vt:lpstr>Dialogprocessen – et inspirationsmateriale</vt:lpstr>
      <vt:lpstr>Til lederen: Om dialogprocessen</vt:lpstr>
      <vt:lpstr>Caféøvelsen</vt:lpstr>
      <vt:lpstr>Til lederen: Forberedelse til øvelsen</vt:lpstr>
      <vt:lpstr>Til lederen: Forslag til at introducere øvelsen</vt:lpstr>
      <vt:lpstr>Spørgeark</vt:lpstr>
      <vt:lpstr>Hvad kendetegner et godt samarbejde mellem dagtilbud og hjem?</vt:lpstr>
      <vt:lpstr>Hvordan tager vi fælles ansvar for børnene og vores samarbejde?</vt:lpstr>
      <vt:lpstr>Hvordan bakker vi op om det, der foregår i børnenes liv?</vt:lpstr>
      <vt:lpstr>Hvad kendetegner den gode dialog mellem dagtilbud og hjem?</vt:lpstr>
      <vt:lpstr>Hvordan holder vi hinanden orienteret om det, der er vigtigt for børnene?</vt:lpstr>
      <vt:lpstr>Hvordan deler vi vores oplevelser, undren, behov og bekymringer?</vt:lpstr>
      <vt:lpstr>Til lederen: Opsamling på caféøvelse med forældreråd og -bestyrelser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i forældresamarbejdet</dc:title>
  <dc:creator>Nanna Lauesgaard</dc:creator>
  <cp:revision>66</cp:revision>
  <dcterms:created xsi:type="dcterms:W3CDTF">2021-11-09T08:35:50Z</dcterms:created>
  <dcterms:modified xsi:type="dcterms:W3CDTF">2022-09-23T10:56:11Z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0x010100B015E2879F2C3E49A84E4FBA662FB26A00C5E4478716DBE740A1784C200795DCB3</vt:lpwstr>
  </property>
  <property fmtid="{D5CDD505-2E9C-101B-9397-08002B2CF9AE}" pid="4" name="CloudStatistics_StoryID">
    <vt:lpwstr>437dbad4-8aef-43d9-8029-35a911c2fa97</vt:lpwstr>
  </property>
  <property fmtid="{D5CDD505-2E9C-101B-9397-08002B2CF9AE}" pid="5" name="Sensitivity">
    <vt:lpwstr/>
  </property>
  <property fmtid="{D5CDD505-2E9C-101B-9397-08002B2CF9AE}" pid="6" name="MediaServiceImageTags">
    <vt:lpwstr/>
  </property>
  <property fmtid="{D5CDD505-2E9C-101B-9397-08002B2CF9AE}" pid="7" name="lcf76f155ced4ddcb4097134ff3c332f">
    <vt:lpwstr/>
  </property>
</Properties>
</file>