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24" userDrawn="1">
          <p15:clr>
            <a:srgbClr val="A4A3A4"/>
          </p15:clr>
        </p15:guide>
        <p15:guide id="3" pos="348" userDrawn="1">
          <p15:clr>
            <a:srgbClr val="A4A3A4"/>
          </p15:clr>
        </p15:guide>
        <p15:guide id="4" pos="5700" userDrawn="1">
          <p15:clr>
            <a:srgbClr val="A4A3A4"/>
          </p15:clr>
        </p15:guide>
        <p15:guide id="5" orient="horz" pos="7774" userDrawn="1">
          <p15:clr>
            <a:srgbClr val="A4A3A4"/>
          </p15:clr>
        </p15:guide>
        <p15:guide id="6" orient="horz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E1"/>
    <a:srgbClr val="00A055"/>
    <a:srgbClr val="F18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5"/>
    <p:restoredTop sz="96327"/>
  </p:normalViewPr>
  <p:slideViewPr>
    <p:cSldViewPr snapToGrid="0" snapToObjects="1" showGuides="1">
      <p:cViewPr>
        <p:scale>
          <a:sx n="100" d="100"/>
          <a:sy n="100" d="100"/>
        </p:scale>
        <p:origin x="516" y="-2412"/>
      </p:cViewPr>
      <p:guideLst>
        <p:guide pos="3024"/>
        <p:guide pos="348"/>
        <p:guide pos="5700"/>
        <p:guide orient="horz" pos="7774"/>
        <p:guide orient="horz" pos="2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pil&#10;&#10;Automatisk genereret beskrivelse">
            <a:extLst>
              <a:ext uri="{FF2B5EF4-FFF2-40B4-BE49-F238E27FC236}">
                <a16:creationId xmlns:a16="http://schemas.microsoft.com/office/drawing/2014/main" id="{EDEAA342-82BD-9D4E-87B0-9F7FE1E98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199" cy="135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pil&#10;&#10;Automatisk genereret beskrivelse">
            <a:extLst>
              <a:ext uri="{FF2B5EF4-FFF2-40B4-BE49-F238E27FC236}">
                <a16:creationId xmlns:a16="http://schemas.microsoft.com/office/drawing/2014/main" id="{EDEAA342-82BD-9D4E-87B0-9F7FE1E98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199" cy="13585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122BB-FF1F-FAD4-DDF5-2B876028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36" y="6006676"/>
            <a:ext cx="3318791" cy="872349"/>
          </a:xfrm>
        </p:spPr>
        <p:txBody>
          <a:bodyPr>
            <a:normAutofit/>
          </a:bodyPr>
          <a:lstStyle>
            <a:lvl1pPr>
              <a:defRPr sz="1800">
                <a:latin typeface="KBH Medium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F36F8-4339-BF57-6B72-13564C3FD6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937" y="7138988"/>
            <a:ext cx="6572301" cy="4984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KBH Medium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007F-11F6-9C48-86AF-C541F50EDF42}" type="datetimeFigureOut">
              <a:rPr lang="da-DK" smtClean="0"/>
              <a:t>23-09-2022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8024-5226-7745-9A52-959769F42B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82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2158-A665-1B61-FEA8-AEE6290E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617585"/>
            <a:ext cx="3318791" cy="8723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Principper for det gode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forældresamarbejde i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78E1"/>
                </a:solidFill>
                <a:effectLst/>
                <a:latin typeface="KBH Medium" pitchFamily="2" charset="77"/>
              </a:rPr>
              <a:t>[indsæt institutionens navn]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C290-0135-41EF-55E8-1D2663232D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134" y="6636424"/>
            <a:ext cx="6572301" cy="498475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møder hinanden med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åbenhed, tillid og respekt</a:t>
            </a: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tager fælles ansvar for at samarbejde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om børnenes trivsel og læring på tværs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af dagtilbud og hjem</a:t>
            </a:r>
            <a:br>
              <a:rPr lang="da-DK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samarbejder om at sikre sammenhæng mellem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det, der sker i børnenes liv hjemme og i dagtilbud</a:t>
            </a:r>
            <a:br>
              <a:rPr lang="da-DK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er i dialog om, hvordan vi i fællesskab kan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fremme børnenes trivsel, læring, udvikling og dannelse </a:t>
            </a:r>
            <a:b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og afstemmer vores forventninger til hinanden</a:t>
            </a:r>
            <a:br>
              <a:rPr lang="da-DK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holder hinanden orienteret om det, der er vigtigt i børnenes liv</a:t>
            </a:r>
            <a:endParaRPr lang="da-DK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8E1"/>
                </a:solidFill>
                <a:effectLst/>
                <a:latin typeface="KBH" pitchFamily="2" charset="77"/>
              </a:rPr>
              <a:t>Vi deler vores oplevelser, undren, behov og bekymringer med hinanden</a:t>
            </a:r>
            <a:br>
              <a:rPr lang="da-DK" dirty="0">
                <a:solidFill>
                  <a:srgbClr val="000D2E"/>
                </a:solidFill>
                <a:effectLst/>
                <a:latin typeface="KBH" pitchFamily="2" charset="77"/>
              </a:rPr>
            </a:br>
            <a:endParaRPr lang="da-DK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Det meste af vores samarbejde foregår i hverdagen,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når vi mødes og taler sammen. 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Men vi samarbejder også, når vi mødes til arrangementer,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forældremøder eller i forældreråd og -bestyrelser. 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Når vi gerne vil tale sammen om vores samarbejde, kan vi aftale et tidspunkt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eller et møde, så vi har ro omkring os og kan dele tanker, undren og nysgerrighed.</a:t>
            </a:r>
          </a:p>
        </p:txBody>
      </p:sp>
    </p:spTree>
    <p:extLst>
      <p:ext uri="{BB962C8B-B14F-4D97-AF65-F5344CB8AC3E}">
        <p14:creationId xmlns:p14="http://schemas.microsoft.com/office/powerpoint/2010/main" val="70660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B486-10A9-82AC-A8E9-82EAF126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7" y="5528958"/>
            <a:ext cx="3650670" cy="10555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Principper for det gode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forældresamarbejde i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78E1"/>
                </a:solidFill>
                <a:effectLst/>
                <a:latin typeface="KBH Medium" pitchFamily="2" charset="77"/>
              </a:rPr>
              <a:t>[indsæt institutionens navn]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56C18-FF53-EC4A-0FD7-02872BCF9A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768" y="6636192"/>
            <a:ext cx="6572301" cy="498475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Det meste af vores samarbejde foregår i hverdagen,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mødes og taler sammen.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Men vi samarbejder også, når vi mødes til arrangementer,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forældremøder eller i forældreråd og -bestyrelser.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gerne vil tale sammen om vores samarbejde, kan vi aftale et tidspunkt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eller et møde, så vi har ro omkring os og kan dele tanker, undren og nysgerrighed.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8602B5E0C7048B411296E1B7B0F23" ma:contentTypeVersion="16" ma:contentTypeDescription="Opret et nyt dokument." ma:contentTypeScope="" ma:versionID="b1994bd4ecbe525a095216b2e49342b1">
  <xsd:schema xmlns:xsd="http://www.w3.org/2001/XMLSchema" xmlns:xs="http://www.w3.org/2001/XMLSchema" xmlns:p="http://schemas.microsoft.com/office/2006/metadata/properties" xmlns:ns2="91229f19-c9ad-4754-b616-d97f67218542" xmlns:ns3="ef51dc1f-7890-4957-b8f7-20eb797a4e67" xmlns:ns4="0dd46b0f-e2c7-4a31-a61e-54a1e81a6d74" targetNamespace="http://schemas.microsoft.com/office/2006/metadata/properties" ma:root="true" ma:fieldsID="c72fb11bdfc48b2c7a77c3425765b410" ns2:_="" ns3:_="" ns4:_="">
    <xsd:import namespace="91229f19-c9ad-4754-b616-d97f67218542"/>
    <xsd:import namespace="ef51dc1f-7890-4957-b8f7-20eb797a4e6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agtop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29f19-c9ad-4754-b616-d97f67218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gtop" ma:index="19" nillable="true" ma:displayName="Lagt op" ma:default="0" ma:format="Dropdown" ma:internalName="Lagtop">
      <xsd:simpleType>
        <xsd:restriction base="dms:Boolean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1dc1f-7890-4957-b8f7-20eb797a4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62c363c-837c-4fb3-9874-5d592d9d335e}" ma:internalName="TaxCatchAll" ma:showField="CatchAllData" ma:web="ef51dc1f-7890-4957-b8f7-20eb797a4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DA31C4-6497-480E-92CC-19C8CA4A60B0}"/>
</file>

<file path=customXml/itemProps2.xml><?xml version="1.0" encoding="utf-8"?>
<ds:datastoreItem xmlns:ds="http://schemas.openxmlformats.org/officeDocument/2006/customXml" ds:itemID="{CF8B6E1A-AD4F-435C-B0FB-60DD756C3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310</Words>
  <Application>Microsoft Office PowerPoint</Application>
  <PresentationFormat>A3 Paper (297x420 mm)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KBH</vt:lpstr>
      <vt:lpstr>KBH Medium</vt:lpstr>
      <vt:lpstr>Office-tema</vt:lpstr>
      <vt:lpstr>Principper for det gode  forældresamarbejde i [indsæt institutionens navn]</vt:lpstr>
      <vt:lpstr>Principper for det gode  forældresamarbejde i [indsæt institutionens navn]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Principper for det gode forældresamarbejde i [indsæt institutionens navn]</dc:title>
  <dc:creator>Jacob Unna</dc:creator>
  <cp:revision>8</cp:revision>
  <dcterms:created xsi:type="dcterms:W3CDTF">2022-04-04T08:39:30Z</dcterms:created>
  <dcterms:modified xsi:type="dcterms:W3CDTF">2022-09-23T11:06:58Z</dcterms:modified>
</cp:coreProperties>
</file>