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751" r:id="rId4"/>
    <p:sldMasterId id="2147483814" r:id="rId5"/>
  </p:sldMasterIdLst>
  <p:notesMasterIdLst>
    <p:notesMasterId r:id="rId10"/>
  </p:notesMasterIdLst>
  <p:handoutMasterIdLst>
    <p:handoutMasterId r:id="rId11"/>
  </p:handoutMasterIdLst>
  <p:sldIdLst>
    <p:sldId id="326" r:id="rId6"/>
    <p:sldId id="300" r:id="rId7"/>
    <p:sldId id="323" r:id="rId8"/>
    <p:sldId id="325" r:id="rId9"/>
  </p:sldIdLst>
  <p:sldSz cx="12192000" cy="6858000"/>
  <p:notesSz cx="6858000" cy="9144000"/>
  <p:embeddedFontLst>
    <p:embeddedFont>
      <p:font typeface="KBH" panose="00000500000000000000" pitchFamily="2" charset="0"/>
      <p:regular r:id="rId12"/>
      <p:bold r:id="rId13"/>
      <p:italic r:id="rId14"/>
      <p:boldItalic r:id="rId15"/>
    </p:embeddedFont>
    <p:embeddedFont>
      <p:font typeface="KBH Black" panose="00000A00000000000000" pitchFamily="2" charset="0"/>
      <p:bold r:id="rId16"/>
      <p:boldItalic r:id="rId17"/>
    </p:embeddedFont>
    <p:embeddedFont>
      <p:font typeface="KBH Medium" panose="00000600000000000000" pitchFamily="2" charset="0"/>
      <p:regular r:id="rId18"/>
      <p:italic r:id="rId19"/>
    </p:embeddedFont>
    <p:embeddedFont>
      <p:font typeface="KBH Tekst" panose="00000500000000000000" pitchFamily="2" charset="0"/>
      <p:regular r:id="rId20"/>
      <p:bold r:id="rId21"/>
      <p:italic r:id="rId22"/>
      <p:boldItalic r:id="rId23"/>
    </p:embeddedFont>
  </p:embeddedFontLst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Forfatte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AE21AE-F8EA-468A-81DA-EC56ADBDDBA1}" v="130" dt="2022-10-21T13:05:43.308"/>
  </p1510:revLst>
</p1510:revInfo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5" autoAdjust="0"/>
    <p:restoredTop sz="86430" autoAdjust="0"/>
  </p:normalViewPr>
  <p:slideViewPr>
    <p:cSldViewPr snapToGrid="0" showGuides="1">
      <p:cViewPr varScale="1">
        <p:scale>
          <a:sx n="54" d="100"/>
          <a:sy n="54" d="100"/>
        </p:scale>
        <p:origin x="400" y="48"/>
      </p:cViewPr>
      <p:guideLst/>
    </p:cSldViewPr>
  </p:slideViewPr>
  <p:outlineViewPr>
    <p:cViewPr>
      <p:scale>
        <a:sx n="33" d="100"/>
        <a:sy n="33" d="100"/>
      </p:scale>
      <p:origin x="0" y="-127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2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24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21/10/2022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21/10/2022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Vi skal have en fælles refleksion over og drøftelse af vores arbejde med inkluderende fællesskaber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Vi ser en kort video med professor Thomas Nordahl om hans pointer om det ressourceorienterede børnesyn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/>
              <a:t>Vi reflekterer kort hver for sig/ i mindre grupper over tre spørgsmål om vores egen praksis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/>
              <a:t>Vi afslutter med en fælles drøftelse og beslutter sammen, om den giver anledning til et næste skridt for os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a-DK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730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Tal sammen i grupper om de tre spørgsmål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Afsæt 5-10 min til hvert spørgsmål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Fælles opsamling hvor hver grupper præsenterer deres pointer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006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Drøftelsen kan afsluttes med en opsummering og fokus på, om vi skal tage et næste skridt. Har vi brug for flere drøftelser? Andre tiltag?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474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684F4FD-71A2-45CC-8A6E-49D5A00D18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27A3F2-4381-4C6B-970B-F774BAF519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E1B11E-3EFA-4F7B-9B51-5153243964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B6ED97-6CA2-43D5-84C1-C8E191DA58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Plads til forskellighed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010810A8-8A1E-4E68-A968-35AAC01A2281}"/>
              </a:ext>
            </a:extLst>
          </p:cNvPr>
          <p:cNvSpPr/>
          <p:nvPr userDrawn="1"/>
        </p:nvSpPr>
        <p:spPr>
          <a:xfrm>
            <a:off x="10436041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17087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399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rgbClr val="000C2E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CCD90-1944-4905-B643-649FADC8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7" name="SD_FLD_PresentationTitle">
            <a:extLst>
              <a:ext uri="{FF2B5EF4-FFF2-40B4-BE49-F238E27FC236}">
                <a16:creationId xmlns:a16="http://schemas.microsoft.com/office/drawing/2014/main" id="{0A1B639C-198A-476D-B365-AE3F9BFE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Plads til forskellighed</a:t>
            </a:r>
            <a:endParaRPr lang="da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15E2E9-557F-4202-BA67-139A65D0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21266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 mørk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Plads til forskellighed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BB6A6-23EA-4F4B-B9FD-8994EF63F7D5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70538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hvid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Plads til forskellighed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2228350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2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Plads til forskellighed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442186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tat/skille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Plads til forskellighed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359298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accent5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Plads til forskellighed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1A9E3-0AAD-4CBD-B3C1-4C6ACE3B9B21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3200726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tat/skille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Plads til forskellighed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1A9E3-0AAD-4CBD-B3C1-4C6ACE3B9B21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4135811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Plads til forskellighed</a:t>
            </a:r>
            <a:endParaRPr lang="da-D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462055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Plads til forskellighed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63043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2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3344400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4400" y="0"/>
            <a:ext cx="77676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7A3DA441-2DEB-4514-AAC8-CF11F3E1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>
            <a:extLst>
              <a:ext uri="{FF2B5EF4-FFF2-40B4-BE49-F238E27FC236}">
                <a16:creationId xmlns:a16="http://schemas.microsoft.com/office/drawing/2014/main" id="{45313C7E-88CA-4F1A-B38E-6BE726A7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Plads til forskellighed</a:t>
            </a:r>
            <a:endParaRPr lang="da-DK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75DF70B-4895-4E76-B8EF-32B6EE62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2018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8F5DFB3-8199-4CB6-9066-2BB37E4656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 userDrawn="1"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B98C9C42-90FD-450B-BFF8-46B74DF1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96082EB3-5080-42D3-A152-5B8B1FC9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Plads til forskellighed</a:t>
            </a:r>
            <a:endParaRPr lang="da-DK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D5A722A-DCEE-49E6-BB44-6F3079BE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CE89EFC-8997-4F51-A888-D563A6C36C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08E5ED6-3D56-4788-93B6-332204188D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7657689-90E8-4FD6-8984-F6AB4680D2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</p:spTree>
    <p:extLst>
      <p:ext uri="{BB962C8B-B14F-4D97-AF65-F5344CB8AC3E}">
        <p14:creationId xmlns:p14="http://schemas.microsoft.com/office/powerpoint/2010/main" val="3397395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/>
              <a:t>Plads til forskellighed</a:t>
            </a:r>
            <a:endParaRPr lang="da-DK" noProof="0" dirty="0"/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70943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7048402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/>
              <a:t>Plads til forskellighed</a:t>
            </a:r>
            <a:endParaRPr lang="da-DK" noProof="0" dirty="0"/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91089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på denne pladsholder og indsæt baggrundsbillede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Plads til forskellighed</a:t>
            </a:r>
            <a:endParaRPr lang="da-DK" dirty="0"/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63432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chemeClr val="bg1">
              <a:lumMod val="95000"/>
            </a:schemeClr>
          </a:solidFill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på denne pladsholder og indsæt baggrundsbillede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949689"/>
            <a:ext cx="10752002" cy="4328894"/>
          </a:xfrm>
        </p:spPr>
        <p:txBody>
          <a:bodyPr>
            <a:normAutofit/>
          </a:bodyPr>
          <a:lstStyle>
            <a:lvl1pPr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Indsæt titel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Plads til forskellighed</a:t>
            </a:r>
            <a:endParaRPr lang="da-DK" dirty="0"/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383697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5558" y="720000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Plads til forskellighed</a:t>
            </a:r>
            <a:endParaRPr lang="da-DK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91064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Plads til forskellighed</a:t>
            </a:r>
            <a:endParaRPr lang="da-DK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27998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3603626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5BA7BD3-EF06-4551-A428-51A46E5A89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5559" y="3603626"/>
            <a:ext cx="3346442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Plads til forskellighed</a:t>
            </a:r>
            <a:endParaRPr lang="da-DK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52411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boks mørk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7052888" cy="5418000"/>
          </a:xfrm>
          <a:solidFill>
            <a:schemeClr val="tx2"/>
          </a:solidFill>
        </p:spPr>
        <p:txBody>
          <a:bodyPr lIns="360000" tIns="342000" rIns="360000" bIns="34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6666</a:t>
            </a:r>
          </a:p>
          <a:p>
            <a:pPr lvl="6"/>
            <a:r>
              <a:rPr lang="da-DK" dirty="0"/>
              <a:t>777</a:t>
            </a:r>
          </a:p>
          <a:p>
            <a:pPr lvl="7"/>
            <a:r>
              <a:rPr lang="da-DK" dirty="0"/>
              <a:t>8888</a:t>
            </a:r>
          </a:p>
          <a:p>
            <a:pPr lvl="8"/>
            <a:r>
              <a:rPr lang="da-DK" dirty="0"/>
              <a:t>9999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Plads til forskellighed</a:t>
            </a:r>
            <a:endParaRPr lang="da-DK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691250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Plads til forskellighed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436814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Plads til forskellighed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7386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her og indsæt lyst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2CF0303-FAD9-4C99-AED3-D04BAD578B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Plads til forskellighed</a:t>
            </a:r>
            <a:endParaRPr lang="da-DK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FFBCE6F-028A-4617-B072-71A0FA0A4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075BC39-D207-4CA1-857E-6EA19E26C9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AD6F774-1095-47B8-92F2-C3F93E18A6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8" name="Graphic 7">
            <a:extLst>
              <a:ext uri="{FF2B5EF4-FFF2-40B4-BE49-F238E27FC236}">
                <a16:creationId xmlns:a16="http://schemas.microsoft.com/office/drawing/2014/main" id="{26923081-1920-E640-A116-FED31714DD3E}"/>
              </a:ext>
            </a:extLst>
          </p:cNvPr>
          <p:cNvSpPr/>
          <p:nvPr userDrawn="1"/>
        </p:nvSpPr>
        <p:spPr>
          <a:xfrm>
            <a:off x="10436041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687266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0675-C315-4700-B9B7-A5AB773CA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50742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7" y="2192138"/>
            <a:ext cx="5196199" cy="3945862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1475" indent="-179388">
              <a:defRPr sz="1200">
                <a:latin typeface="KBH Tekst" panose="00000500000000000000" pitchFamily="2" charset="0"/>
              </a:defRPr>
            </a:lvl2pPr>
            <a:lvl3pPr marL="544513" indent="-163513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 err="1"/>
              <a:t>Sixth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6"/>
            <a:r>
              <a:rPr lang="da-DK" noProof="0" dirty="0" err="1"/>
              <a:t>Seventh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7"/>
            <a:r>
              <a:rPr lang="da-DK" noProof="0" dirty="0" err="1"/>
              <a:t>Eight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8"/>
            <a:r>
              <a:rPr lang="da-DK" noProof="0" dirty="0"/>
              <a:t>Ninth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75800" y="2192400"/>
            <a:ext cx="51962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1E57683A-B89A-4C49-94F5-D6FE2971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59422" y="310327"/>
            <a:ext cx="2401755" cy="180000"/>
          </a:xfrm>
        </p:spPr>
        <p:txBody>
          <a:bodyPr/>
          <a:lstStyle/>
          <a:p>
            <a:endParaRPr lang="da-DK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C0F55C-0196-46B3-A323-46BEB605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081" y="310327"/>
            <a:ext cx="394920" cy="18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 dirty="0"/>
          </a:p>
        </p:txBody>
      </p:sp>
      <p:sp>
        <p:nvSpPr>
          <p:cNvPr id="12" name="SD_FLD_PresentationTitle">
            <a:extLst>
              <a:ext uri="{FF2B5EF4-FFF2-40B4-BE49-F238E27FC236}">
                <a16:creationId xmlns:a16="http://schemas.microsoft.com/office/drawing/2014/main" id="{0E1D2869-881F-4A30-85CD-63C245E1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0" y="310327"/>
            <a:ext cx="4097593" cy="180000"/>
          </a:xfrm>
        </p:spPr>
        <p:txBody>
          <a:bodyPr/>
          <a:lstStyle/>
          <a:p>
            <a:r>
              <a:rPr lang="da-DK" noProof="0"/>
              <a:t>Plads til forskellighed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2598673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Plads til forskellighed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24177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98382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53700" y="2192399"/>
            <a:ext cx="2418300" cy="39491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Plads til forskellighed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80333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76041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Plads til forskellighed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211341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Seks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24400" y="21924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8A779418-EA1C-402E-8FE9-04BF21BF128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24400" y="43469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CB9BD8A-549C-46D6-8DF3-8D5B50A8339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27602" y="2192400"/>
            <a:ext cx="3344398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8639A0C-5FD1-4E6D-AC45-D97BFF48470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27602" y="4346999"/>
            <a:ext cx="3344398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Plads til forskellighed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699859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Ott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99200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992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B2917A20-9A14-4A88-B799-05327B9EBDE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274800" y="2192400"/>
            <a:ext cx="241848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B3711F40-BEA7-48C1-AEBB-C27EBAB6E41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74800" y="4346999"/>
            <a:ext cx="2418480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ACBB5A9-99A6-4806-8AFF-8B50DD841B9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054000" y="2192400"/>
            <a:ext cx="241830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2F627CA-639B-47B1-A5E4-A4CDD045B183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0540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Plads til forskellighed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09252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684F4FD-71A2-45CC-8A6E-49D5A00D18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27A3F2-4381-4C6B-970B-F774BAF519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E1B11E-3EFA-4F7B-9B51-5153243964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B6ED97-6CA2-43D5-84C1-C8E191DA58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Plads til forskellighed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5370CC76-BC33-4266-AB4D-7BA76C8F43B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10875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8F5DFB3-8199-4CB6-9066-2BB37E4656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B98C9C42-90FD-450B-BFF8-46B74DF1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96082EB3-5080-42D3-A152-5B8B1FC9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Plads til forskellighed</a:t>
            </a:r>
            <a:endParaRPr lang="da-DK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D5A722A-DCEE-49E6-BB44-6F3079BE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CE89EFC-8997-4F51-A888-D563A6C36C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08E5ED6-3D56-4788-93B6-332204188D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7657689-90E8-4FD6-8984-F6AB4680D2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FF08C7C2-1250-4E95-836F-DF8697DA307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69060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her og indsæt lyst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2CF0303-FAD9-4C99-AED3-D04BAD578B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Plads til forskellighed</a:t>
            </a:r>
            <a:endParaRPr lang="da-DK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FFBCE6F-028A-4617-B072-71A0FA0A4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
							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075BC39-D207-4CA1-857E-6EA19E26C9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AD6F774-1095-47B8-92F2-C3F93E18A6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14CE8CE-0AFB-48E8-822A-C0D496286A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9600" cy="10691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80083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 tekst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her og indsæt mørkt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8A3A365-2E66-4DD0-BBA9-7884F7C6FE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7210D45-E4CC-4EA8-88D2-ED969CF9E4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0877AE-C14F-454F-BCD1-42B3CE1CDE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79B6635-A90F-4078-BB65-2CE867AF7B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A245F3C-0AA6-41EC-AEFA-026F6587B0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9600" cy="10691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Plads til forskellighed</a:t>
            </a:r>
            <a:endParaRPr lang="da-DK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68522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 tekst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her og indsæt mørkt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8A3A365-2E66-4DD0-BBA9-7884F7C6FE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7210D45-E4CC-4EA8-88D2-ED969CF9E4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0877AE-C14F-454F-BCD1-42B3CE1CDE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79B6635-A90F-4078-BB65-2CE867AF7B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A245F3C-0AA6-41EC-AEFA-026F6587B0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5918" cy="1069117"/>
          </a:xfrm>
          <a:custGeom>
            <a:avLst/>
            <a:gdLst>
              <a:gd name="connsiteX0" fmla="*/ 445718 w 1025918"/>
              <a:gd name="connsiteY0" fmla="*/ 980173 h 1069117"/>
              <a:gd name="connsiteX1" fmla="*/ 464702 w 1025918"/>
              <a:gd name="connsiteY1" fmla="*/ 980540 h 1069117"/>
              <a:gd name="connsiteX2" fmla="*/ 509639 w 1025918"/>
              <a:gd name="connsiteY2" fmla="*/ 1035095 h 1069117"/>
              <a:gd name="connsiteX3" fmla="*/ 509414 w 1025918"/>
              <a:gd name="connsiteY3" fmla="*/ 981188 h 1069117"/>
              <a:gd name="connsiteX4" fmla="*/ 530119 w 1025918"/>
              <a:gd name="connsiteY4" fmla="*/ 981527 h 1069117"/>
              <a:gd name="connsiteX5" fmla="*/ 530147 w 1025918"/>
              <a:gd name="connsiteY5" fmla="*/ 1069117 h 1069117"/>
              <a:gd name="connsiteX6" fmla="*/ 509544 w 1025918"/>
              <a:gd name="connsiteY6" fmla="*/ 1069117 h 1069117"/>
              <a:gd name="connsiteX7" fmla="*/ 509527 w 1025918"/>
              <a:gd name="connsiteY7" fmla="*/ 1067846 h 1069117"/>
              <a:gd name="connsiteX8" fmla="*/ 504449 w 1025918"/>
              <a:gd name="connsiteY8" fmla="*/ 1056901 h 1069117"/>
              <a:gd name="connsiteX9" fmla="*/ 465126 w 1025918"/>
              <a:gd name="connsiteY9" fmla="*/ 1008833 h 1069117"/>
              <a:gd name="connsiteX10" fmla="*/ 463748 w 1025918"/>
              <a:gd name="connsiteY10" fmla="*/ 1069117 h 1069117"/>
              <a:gd name="connsiteX11" fmla="*/ 451642 w 1025918"/>
              <a:gd name="connsiteY11" fmla="*/ 1069117 h 1069117"/>
              <a:gd name="connsiteX12" fmla="*/ 442812 w 1025918"/>
              <a:gd name="connsiteY12" fmla="*/ 1068974 h 1069117"/>
              <a:gd name="connsiteX13" fmla="*/ 660021 w 1025918"/>
              <a:gd name="connsiteY13" fmla="*/ 951513 h 1069117"/>
              <a:gd name="connsiteX14" fmla="*/ 686537 w 1025918"/>
              <a:gd name="connsiteY14" fmla="*/ 1036280 h 1069117"/>
              <a:gd name="connsiteX15" fmla="*/ 665973 w 1025918"/>
              <a:gd name="connsiteY15" fmla="*/ 1042345 h 1069117"/>
              <a:gd name="connsiteX16" fmla="*/ 655112 w 1025918"/>
              <a:gd name="connsiteY16" fmla="*/ 1007028 h 1069117"/>
              <a:gd name="connsiteX17" fmla="*/ 616043 w 1025918"/>
              <a:gd name="connsiteY17" fmla="*/ 1018509 h 1069117"/>
              <a:gd name="connsiteX18" fmla="*/ 626086 w 1025918"/>
              <a:gd name="connsiteY18" fmla="*/ 1054052 h 1069117"/>
              <a:gd name="connsiteX19" fmla="*/ 605408 w 1025918"/>
              <a:gd name="connsiteY19" fmla="*/ 1060145 h 1069117"/>
              <a:gd name="connsiteX20" fmla="*/ 581713 w 1025918"/>
              <a:gd name="connsiteY20" fmla="*/ 974559 h 1069117"/>
              <a:gd name="connsiteX21" fmla="*/ 601939 w 1025918"/>
              <a:gd name="connsiteY21" fmla="*/ 968607 h 1069117"/>
              <a:gd name="connsiteX22" fmla="*/ 611304 w 1025918"/>
              <a:gd name="connsiteY22" fmla="*/ 1001668 h 1069117"/>
              <a:gd name="connsiteX23" fmla="*/ 650006 w 1025918"/>
              <a:gd name="connsiteY23" fmla="*/ 990300 h 1069117"/>
              <a:gd name="connsiteX24" fmla="*/ 639908 w 1025918"/>
              <a:gd name="connsiteY24" fmla="*/ 957437 h 1069117"/>
              <a:gd name="connsiteX25" fmla="*/ 330880 w 1025918"/>
              <a:gd name="connsiteY25" fmla="*/ 950864 h 1069117"/>
              <a:gd name="connsiteX26" fmla="*/ 394886 w 1025918"/>
              <a:gd name="connsiteY26" fmla="*/ 971005 h 1069117"/>
              <a:gd name="connsiteX27" fmla="*/ 389610 w 1025918"/>
              <a:gd name="connsiteY27" fmla="*/ 987818 h 1069117"/>
              <a:gd name="connsiteX28" fmla="*/ 345802 w 1025918"/>
              <a:gd name="connsiteY28" fmla="*/ 974023 h 1069117"/>
              <a:gd name="connsiteX29" fmla="*/ 340640 w 1025918"/>
              <a:gd name="connsiteY29" fmla="*/ 990469 h 1069117"/>
              <a:gd name="connsiteX30" fmla="*/ 377171 w 1025918"/>
              <a:gd name="connsiteY30" fmla="*/ 1001978 h 1069117"/>
              <a:gd name="connsiteX31" fmla="*/ 371895 w 1025918"/>
              <a:gd name="connsiteY31" fmla="*/ 1018791 h 1069117"/>
              <a:gd name="connsiteX32" fmla="*/ 335337 w 1025918"/>
              <a:gd name="connsiteY32" fmla="*/ 1007310 h 1069117"/>
              <a:gd name="connsiteX33" fmla="*/ 329752 w 1025918"/>
              <a:gd name="connsiteY33" fmla="*/ 1025081 h 1069117"/>
              <a:gd name="connsiteX34" fmla="*/ 373560 w 1025918"/>
              <a:gd name="connsiteY34" fmla="*/ 1038875 h 1069117"/>
              <a:gd name="connsiteX35" fmla="*/ 368257 w 1025918"/>
              <a:gd name="connsiteY35" fmla="*/ 1055716 h 1069117"/>
              <a:gd name="connsiteX36" fmla="*/ 304251 w 1025918"/>
              <a:gd name="connsiteY36" fmla="*/ 1035575 h 1069117"/>
              <a:gd name="connsiteX37" fmla="*/ 215252 w 1025918"/>
              <a:gd name="connsiteY37" fmla="*/ 947959 h 1069117"/>
              <a:gd name="connsiteX38" fmla="*/ 203235 w 1025918"/>
              <a:gd name="connsiteY38" fmla="*/ 965561 h 1069117"/>
              <a:gd name="connsiteX39" fmla="*/ 219145 w 1025918"/>
              <a:gd name="connsiteY39" fmla="*/ 976421 h 1069117"/>
              <a:gd name="connsiteX40" fmla="*/ 236719 w 1025918"/>
              <a:gd name="connsiteY40" fmla="*/ 975208 h 1069117"/>
              <a:gd name="connsiteX41" fmla="*/ 231162 w 1025918"/>
              <a:gd name="connsiteY41" fmla="*/ 958819 h 1069117"/>
              <a:gd name="connsiteX42" fmla="*/ 743180 w 1025918"/>
              <a:gd name="connsiteY42" fmla="*/ 930779 h 1069117"/>
              <a:gd name="connsiteX43" fmla="*/ 748455 w 1025918"/>
              <a:gd name="connsiteY43" fmla="*/ 966125 h 1069117"/>
              <a:gd name="connsiteX44" fmla="*/ 772884 w 1025918"/>
              <a:gd name="connsiteY44" fmla="*/ 950892 h 1069117"/>
              <a:gd name="connsiteX45" fmla="*/ 235252 w 1025918"/>
              <a:gd name="connsiteY45" fmla="*/ 918593 h 1069117"/>
              <a:gd name="connsiteX46" fmla="*/ 224025 w 1025918"/>
              <a:gd name="connsiteY46" fmla="*/ 935067 h 1069117"/>
              <a:gd name="connsiteX47" fmla="*/ 235449 w 1025918"/>
              <a:gd name="connsiteY47" fmla="*/ 942853 h 1069117"/>
              <a:gd name="connsiteX48" fmla="*/ 252318 w 1025918"/>
              <a:gd name="connsiteY48" fmla="*/ 941753 h 1069117"/>
              <a:gd name="connsiteX49" fmla="*/ 246676 w 1025918"/>
              <a:gd name="connsiteY49" fmla="*/ 926379 h 1069117"/>
              <a:gd name="connsiteX50" fmla="*/ 741911 w 1025918"/>
              <a:gd name="connsiteY50" fmla="*/ 907225 h 1069117"/>
              <a:gd name="connsiteX51" fmla="*/ 823181 w 1025918"/>
              <a:gd name="connsiteY51" fmla="*/ 959467 h 1069117"/>
              <a:gd name="connsiteX52" fmla="*/ 805240 w 1025918"/>
              <a:gd name="connsiteY52" fmla="*/ 972782 h 1069117"/>
              <a:gd name="connsiteX53" fmla="*/ 788907 w 1025918"/>
              <a:gd name="connsiteY53" fmla="*/ 961725 h 1069117"/>
              <a:gd name="connsiteX54" fmla="*/ 751305 w 1025918"/>
              <a:gd name="connsiteY54" fmla="*/ 985166 h 1069117"/>
              <a:gd name="connsiteX55" fmla="*/ 754238 w 1025918"/>
              <a:gd name="connsiteY55" fmla="*/ 1004884 h 1069117"/>
              <a:gd name="connsiteX56" fmla="*/ 735113 w 1025918"/>
              <a:gd name="connsiteY56" fmla="*/ 1014898 h 1069117"/>
              <a:gd name="connsiteX57" fmla="*/ 723011 w 1025918"/>
              <a:gd name="connsiteY57" fmla="*/ 919129 h 1069117"/>
              <a:gd name="connsiteX58" fmla="*/ 226761 w 1025918"/>
              <a:gd name="connsiteY58" fmla="*/ 893459 h 1069117"/>
              <a:gd name="connsiteX59" fmla="*/ 255788 w 1025918"/>
              <a:gd name="connsiteY59" fmla="*/ 913261 h 1069117"/>
              <a:gd name="connsiteX60" fmla="*/ 271359 w 1025918"/>
              <a:gd name="connsiteY60" fmla="*/ 951202 h 1069117"/>
              <a:gd name="connsiteX61" fmla="*/ 250992 w 1025918"/>
              <a:gd name="connsiteY61" fmla="*/ 959891 h 1069117"/>
              <a:gd name="connsiteX62" fmla="*/ 253672 w 1025918"/>
              <a:gd name="connsiteY62" fmla="*/ 987676 h 1069117"/>
              <a:gd name="connsiteX63" fmla="*/ 210231 w 1025918"/>
              <a:gd name="connsiteY63" fmla="*/ 989679 h 1069117"/>
              <a:gd name="connsiteX64" fmla="*/ 176690 w 1025918"/>
              <a:gd name="connsiteY64" fmla="*/ 966802 h 1069117"/>
              <a:gd name="connsiteX65" fmla="*/ 154377 w 1025918"/>
              <a:gd name="connsiteY65" fmla="*/ 860426 h 1069117"/>
              <a:gd name="connsiteX66" fmla="*/ 98467 w 1025918"/>
              <a:gd name="connsiteY66" fmla="*/ 866181 h 1069117"/>
              <a:gd name="connsiteX67" fmla="*/ 100639 w 1025918"/>
              <a:gd name="connsiteY67" fmla="*/ 871343 h 1069117"/>
              <a:gd name="connsiteX68" fmla="*/ 139398 w 1025918"/>
              <a:gd name="connsiteY68" fmla="*/ 882627 h 1069117"/>
              <a:gd name="connsiteX69" fmla="*/ 154377 w 1025918"/>
              <a:gd name="connsiteY69" fmla="*/ 860426 h 1069117"/>
              <a:gd name="connsiteX70" fmla="*/ 134190 w 1025918"/>
              <a:gd name="connsiteY70" fmla="*/ 830197 h 1069117"/>
              <a:gd name="connsiteX71" fmla="*/ 112233 w 1025918"/>
              <a:gd name="connsiteY71" fmla="*/ 832556 h 1069117"/>
              <a:gd name="connsiteX72" fmla="*/ 97311 w 1025918"/>
              <a:gd name="connsiteY72" fmla="*/ 854390 h 1069117"/>
              <a:gd name="connsiteX73" fmla="*/ 153023 w 1025918"/>
              <a:gd name="connsiteY73" fmla="*/ 848607 h 1069117"/>
              <a:gd name="connsiteX74" fmla="*/ 151048 w 1025918"/>
              <a:gd name="connsiteY74" fmla="*/ 843980 h 1069117"/>
              <a:gd name="connsiteX75" fmla="*/ 134190 w 1025918"/>
              <a:gd name="connsiteY75" fmla="*/ 830197 h 1069117"/>
              <a:gd name="connsiteX76" fmla="*/ 495084 w 1025918"/>
              <a:gd name="connsiteY76" fmla="*/ 812076 h 1069117"/>
              <a:gd name="connsiteX77" fmla="*/ 584844 w 1025918"/>
              <a:gd name="connsiteY77" fmla="*/ 836562 h 1069117"/>
              <a:gd name="connsiteX78" fmla="*/ 495084 w 1025918"/>
              <a:gd name="connsiteY78" fmla="*/ 849425 h 1069117"/>
              <a:gd name="connsiteX79" fmla="*/ 405323 w 1025918"/>
              <a:gd name="connsiteY79" fmla="*/ 836562 h 1069117"/>
              <a:gd name="connsiteX80" fmla="*/ 495084 w 1025918"/>
              <a:gd name="connsiteY80" fmla="*/ 812076 h 1069117"/>
              <a:gd name="connsiteX81" fmla="*/ 121238 w 1025918"/>
              <a:gd name="connsiteY81" fmla="*/ 808619 h 1069117"/>
              <a:gd name="connsiteX82" fmla="*/ 168086 w 1025918"/>
              <a:gd name="connsiteY82" fmla="*/ 834756 h 1069117"/>
              <a:gd name="connsiteX83" fmla="*/ 172769 w 1025918"/>
              <a:gd name="connsiteY83" fmla="*/ 846576 h 1069117"/>
              <a:gd name="connsiteX84" fmla="*/ 185209 w 1025918"/>
              <a:gd name="connsiteY84" fmla="*/ 845278 h 1069117"/>
              <a:gd name="connsiteX85" fmla="*/ 186479 w 1025918"/>
              <a:gd name="connsiteY85" fmla="*/ 857126 h 1069117"/>
              <a:gd name="connsiteX86" fmla="*/ 174377 w 1025918"/>
              <a:gd name="connsiteY86" fmla="*/ 858395 h 1069117"/>
              <a:gd name="connsiteX87" fmla="*/ 149299 w 1025918"/>
              <a:gd name="connsiteY87" fmla="*/ 900962 h 1069117"/>
              <a:gd name="connsiteX88" fmla="*/ 83573 w 1025918"/>
              <a:gd name="connsiteY88" fmla="*/ 880596 h 1069117"/>
              <a:gd name="connsiteX89" fmla="*/ 78777 w 1025918"/>
              <a:gd name="connsiteY89" fmla="*/ 868240 h 1069117"/>
              <a:gd name="connsiteX90" fmla="*/ 66168 w 1025918"/>
              <a:gd name="connsiteY90" fmla="*/ 869538 h 1069117"/>
              <a:gd name="connsiteX91" fmla="*/ 64532 w 1025918"/>
              <a:gd name="connsiteY91" fmla="*/ 857831 h 1069117"/>
              <a:gd name="connsiteX92" fmla="*/ 77282 w 1025918"/>
              <a:gd name="connsiteY92" fmla="*/ 856505 h 1069117"/>
              <a:gd name="connsiteX93" fmla="*/ 102360 w 1025918"/>
              <a:gd name="connsiteY93" fmla="*/ 814418 h 1069117"/>
              <a:gd name="connsiteX94" fmla="*/ 121238 w 1025918"/>
              <a:gd name="connsiteY94" fmla="*/ 808619 h 1069117"/>
              <a:gd name="connsiteX95" fmla="*/ 852320 w 1025918"/>
              <a:gd name="connsiteY95" fmla="*/ 803360 h 1069117"/>
              <a:gd name="connsiteX96" fmla="*/ 893167 w 1025918"/>
              <a:gd name="connsiteY96" fmla="*/ 894615 h 1069117"/>
              <a:gd name="connsiteX97" fmla="*/ 877850 w 1025918"/>
              <a:gd name="connsiteY97" fmla="*/ 910864 h 1069117"/>
              <a:gd name="connsiteX98" fmla="*/ 784422 w 1025918"/>
              <a:gd name="connsiteY98" fmla="*/ 875405 h 1069117"/>
              <a:gd name="connsiteX99" fmla="*/ 801488 w 1025918"/>
              <a:gd name="connsiteY99" fmla="*/ 860116 h 1069117"/>
              <a:gd name="connsiteX100" fmla="*/ 867440 w 1025918"/>
              <a:gd name="connsiteY100" fmla="*/ 885702 h 1069117"/>
              <a:gd name="connsiteX101" fmla="*/ 838301 w 1025918"/>
              <a:gd name="connsiteY101" fmla="*/ 821075 h 1069117"/>
              <a:gd name="connsiteX102" fmla="*/ 495055 w 1025918"/>
              <a:gd name="connsiteY102" fmla="*/ 739185 h 1069117"/>
              <a:gd name="connsiteX103" fmla="*/ 559851 w 1025918"/>
              <a:gd name="connsiteY103" fmla="*/ 758395 h 1069117"/>
              <a:gd name="connsiteX104" fmla="*/ 611502 w 1025918"/>
              <a:gd name="connsiteY104" fmla="*/ 771597 h 1069117"/>
              <a:gd name="connsiteX105" fmla="*/ 663293 w 1025918"/>
              <a:gd name="connsiteY105" fmla="*/ 759128 h 1069117"/>
              <a:gd name="connsiteX106" fmla="*/ 733025 w 1025918"/>
              <a:gd name="connsiteY106" fmla="*/ 740624 h 1069117"/>
              <a:gd name="connsiteX107" fmla="*/ 610599 w 1025918"/>
              <a:gd name="connsiteY107" fmla="*/ 805955 h 1069117"/>
              <a:gd name="connsiteX108" fmla="*/ 546367 w 1025918"/>
              <a:gd name="connsiteY108" fmla="*/ 791117 h 1069117"/>
              <a:gd name="connsiteX109" fmla="*/ 495055 w 1025918"/>
              <a:gd name="connsiteY109" fmla="*/ 774530 h 1069117"/>
              <a:gd name="connsiteX110" fmla="*/ 443743 w 1025918"/>
              <a:gd name="connsiteY110" fmla="*/ 791117 h 1069117"/>
              <a:gd name="connsiteX111" fmla="*/ 379512 w 1025918"/>
              <a:gd name="connsiteY111" fmla="*/ 805955 h 1069117"/>
              <a:gd name="connsiteX112" fmla="*/ 257085 w 1025918"/>
              <a:gd name="connsiteY112" fmla="*/ 740624 h 1069117"/>
              <a:gd name="connsiteX113" fmla="*/ 326818 w 1025918"/>
              <a:gd name="connsiteY113" fmla="*/ 759128 h 1069117"/>
              <a:gd name="connsiteX114" fmla="*/ 378609 w 1025918"/>
              <a:gd name="connsiteY114" fmla="*/ 771597 h 1069117"/>
              <a:gd name="connsiteX115" fmla="*/ 430259 w 1025918"/>
              <a:gd name="connsiteY115" fmla="*/ 758395 h 1069117"/>
              <a:gd name="connsiteX116" fmla="*/ 495055 w 1025918"/>
              <a:gd name="connsiteY116" fmla="*/ 739185 h 1069117"/>
              <a:gd name="connsiteX117" fmla="*/ 911192 w 1025918"/>
              <a:gd name="connsiteY117" fmla="*/ 698028 h 1069117"/>
              <a:gd name="connsiteX118" fmla="*/ 991136 w 1025918"/>
              <a:gd name="connsiteY118" fmla="*/ 736674 h 1069117"/>
              <a:gd name="connsiteX119" fmla="*/ 981884 w 1025918"/>
              <a:gd name="connsiteY119" fmla="*/ 755066 h 1069117"/>
              <a:gd name="connsiteX120" fmla="*/ 979937 w 1025918"/>
              <a:gd name="connsiteY120" fmla="*/ 754136 h 1069117"/>
              <a:gd name="connsiteX121" fmla="*/ 967892 w 1025918"/>
              <a:gd name="connsiteY121" fmla="*/ 753938 h 1069117"/>
              <a:gd name="connsiteX122" fmla="*/ 907497 w 1025918"/>
              <a:gd name="connsiteY122" fmla="*/ 768381 h 1069117"/>
              <a:gd name="connsiteX123" fmla="*/ 961348 w 1025918"/>
              <a:gd name="connsiteY123" fmla="*/ 795969 h 1069117"/>
              <a:gd name="connsiteX124" fmla="*/ 951926 w 1025918"/>
              <a:gd name="connsiteY124" fmla="*/ 814672 h 1069117"/>
              <a:gd name="connsiteX125" fmla="*/ 873167 w 1025918"/>
              <a:gd name="connsiteY125" fmla="*/ 773402 h 1069117"/>
              <a:gd name="connsiteX126" fmla="*/ 881771 w 1025918"/>
              <a:gd name="connsiteY126" fmla="*/ 756449 h 1069117"/>
              <a:gd name="connsiteX127" fmla="*/ 950459 w 1025918"/>
              <a:gd name="connsiteY127" fmla="*/ 739777 h 1069117"/>
              <a:gd name="connsiteX128" fmla="*/ 901855 w 1025918"/>
              <a:gd name="connsiteY128" fmla="*/ 716505 h 1069117"/>
              <a:gd name="connsiteX129" fmla="*/ 79059 w 1025918"/>
              <a:gd name="connsiteY129" fmla="*/ 698028 h 1069117"/>
              <a:gd name="connsiteX130" fmla="*/ 88256 w 1025918"/>
              <a:gd name="connsiteY130" fmla="*/ 717097 h 1069117"/>
              <a:gd name="connsiteX131" fmla="*/ 57395 w 1025918"/>
              <a:gd name="connsiteY131" fmla="*/ 731963 h 1069117"/>
              <a:gd name="connsiteX132" fmla="*/ 102529 w 1025918"/>
              <a:gd name="connsiteY132" fmla="*/ 746688 h 1069117"/>
              <a:gd name="connsiteX133" fmla="*/ 112289 w 1025918"/>
              <a:gd name="connsiteY133" fmla="*/ 766914 h 1069117"/>
              <a:gd name="connsiteX134" fmla="*/ 59285 w 1025918"/>
              <a:gd name="connsiteY134" fmla="*/ 751907 h 1069117"/>
              <a:gd name="connsiteX135" fmla="*/ 34179 w 1025918"/>
              <a:gd name="connsiteY135" fmla="*/ 809368 h 1069117"/>
              <a:gd name="connsiteX136" fmla="*/ 22726 w 1025918"/>
              <a:gd name="connsiteY136" fmla="*/ 785617 h 1069117"/>
              <a:gd name="connsiteX137" fmla="*/ 43601 w 1025918"/>
              <a:gd name="connsiteY137" fmla="*/ 738649 h 1069117"/>
              <a:gd name="connsiteX138" fmla="*/ 8283 w 1025918"/>
              <a:gd name="connsiteY138" fmla="*/ 755687 h 1069117"/>
              <a:gd name="connsiteX139" fmla="*/ 0 w 1025918"/>
              <a:gd name="connsiteY139" fmla="*/ 738563 h 1069117"/>
              <a:gd name="connsiteX140" fmla="*/ 0 w 1025918"/>
              <a:gd name="connsiteY140" fmla="*/ 736164 h 1069117"/>
              <a:gd name="connsiteX141" fmla="*/ 258750 w 1025918"/>
              <a:gd name="connsiteY141" fmla="*/ 664995 h 1069117"/>
              <a:gd name="connsiteX142" fmla="*/ 326000 w 1025918"/>
              <a:gd name="connsiteY142" fmla="*/ 686801 h 1069117"/>
              <a:gd name="connsiteX143" fmla="*/ 377142 w 1025918"/>
              <a:gd name="connsiteY143" fmla="*/ 701977 h 1069117"/>
              <a:gd name="connsiteX144" fmla="*/ 428313 w 1025918"/>
              <a:gd name="connsiteY144" fmla="*/ 686801 h 1069117"/>
              <a:gd name="connsiteX145" fmla="*/ 495084 w 1025918"/>
              <a:gd name="connsiteY145" fmla="*/ 668268 h 1069117"/>
              <a:gd name="connsiteX146" fmla="*/ 561854 w 1025918"/>
              <a:gd name="connsiteY146" fmla="*/ 686801 h 1069117"/>
              <a:gd name="connsiteX147" fmla="*/ 613025 w 1025918"/>
              <a:gd name="connsiteY147" fmla="*/ 701977 h 1069117"/>
              <a:gd name="connsiteX148" fmla="*/ 664167 w 1025918"/>
              <a:gd name="connsiteY148" fmla="*/ 686801 h 1069117"/>
              <a:gd name="connsiteX149" fmla="*/ 731417 w 1025918"/>
              <a:gd name="connsiteY149" fmla="*/ 664995 h 1069117"/>
              <a:gd name="connsiteX150" fmla="*/ 778413 w 1025918"/>
              <a:gd name="connsiteY150" fmla="*/ 671737 h 1069117"/>
              <a:gd name="connsiteX151" fmla="*/ 760049 w 1025918"/>
              <a:gd name="connsiteY151" fmla="*/ 703698 h 1069117"/>
              <a:gd name="connsiteX152" fmla="*/ 731445 w 1025918"/>
              <a:gd name="connsiteY152" fmla="*/ 700934 h 1069117"/>
              <a:gd name="connsiteX153" fmla="*/ 678610 w 1025918"/>
              <a:gd name="connsiteY153" fmla="*/ 716082 h 1069117"/>
              <a:gd name="connsiteX154" fmla="*/ 616043 w 1025918"/>
              <a:gd name="connsiteY154" fmla="*/ 736759 h 1069117"/>
              <a:gd name="connsiteX155" fmla="*/ 548060 w 1025918"/>
              <a:gd name="connsiteY155" fmla="*/ 717097 h 1069117"/>
              <a:gd name="connsiteX156" fmla="*/ 495084 w 1025918"/>
              <a:gd name="connsiteY156" fmla="*/ 702739 h 1069117"/>
              <a:gd name="connsiteX157" fmla="*/ 442107 w 1025918"/>
              <a:gd name="connsiteY157" fmla="*/ 717097 h 1069117"/>
              <a:gd name="connsiteX158" fmla="*/ 374124 w 1025918"/>
              <a:gd name="connsiteY158" fmla="*/ 736759 h 1069117"/>
              <a:gd name="connsiteX159" fmla="*/ 311557 w 1025918"/>
              <a:gd name="connsiteY159" fmla="*/ 716082 h 1069117"/>
              <a:gd name="connsiteX160" fmla="*/ 258721 w 1025918"/>
              <a:gd name="connsiteY160" fmla="*/ 700934 h 1069117"/>
              <a:gd name="connsiteX161" fmla="*/ 230118 w 1025918"/>
              <a:gd name="connsiteY161" fmla="*/ 703698 h 1069117"/>
              <a:gd name="connsiteX162" fmla="*/ 211754 w 1025918"/>
              <a:gd name="connsiteY162" fmla="*/ 671737 h 1069117"/>
              <a:gd name="connsiteX163" fmla="*/ 258750 w 1025918"/>
              <a:gd name="connsiteY163" fmla="*/ 664995 h 1069117"/>
              <a:gd name="connsiteX164" fmla="*/ 949867 w 1025918"/>
              <a:gd name="connsiteY164" fmla="*/ 589283 h 1069117"/>
              <a:gd name="connsiteX165" fmla="*/ 959317 w 1025918"/>
              <a:gd name="connsiteY165" fmla="*/ 606265 h 1069117"/>
              <a:gd name="connsiteX166" fmla="*/ 946482 w 1025918"/>
              <a:gd name="connsiteY166" fmla="*/ 624685 h 1069117"/>
              <a:gd name="connsiteX167" fmla="*/ 951841 w 1025918"/>
              <a:gd name="connsiteY167" fmla="*/ 639467 h 1069117"/>
              <a:gd name="connsiteX168" fmla="*/ 966228 w 1025918"/>
              <a:gd name="connsiteY168" fmla="*/ 624826 h 1069117"/>
              <a:gd name="connsiteX169" fmla="*/ 1001404 w 1025918"/>
              <a:gd name="connsiteY169" fmla="*/ 597548 h 1069117"/>
              <a:gd name="connsiteX170" fmla="*/ 1023435 w 1025918"/>
              <a:gd name="connsiteY170" fmla="*/ 638508 h 1069117"/>
              <a:gd name="connsiteX171" fmla="*/ 998753 w 1025918"/>
              <a:gd name="connsiteY171" fmla="*/ 673317 h 1069117"/>
              <a:gd name="connsiteX172" fmla="*/ 988879 w 1025918"/>
              <a:gd name="connsiteY172" fmla="*/ 655856 h 1069117"/>
              <a:gd name="connsiteX173" fmla="*/ 1006059 w 1025918"/>
              <a:gd name="connsiteY173" fmla="*/ 634417 h 1069117"/>
              <a:gd name="connsiteX174" fmla="*/ 999091 w 1025918"/>
              <a:gd name="connsiteY174" fmla="*/ 618028 h 1069117"/>
              <a:gd name="connsiteX175" fmla="*/ 983548 w 1025918"/>
              <a:gd name="connsiteY175" fmla="*/ 633543 h 1069117"/>
              <a:gd name="connsiteX176" fmla="*/ 949387 w 1025918"/>
              <a:gd name="connsiteY176" fmla="*/ 659805 h 1069117"/>
              <a:gd name="connsiteX177" fmla="*/ 929302 w 1025918"/>
              <a:gd name="connsiteY177" fmla="*/ 620651 h 1069117"/>
              <a:gd name="connsiteX178" fmla="*/ 949867 w 1025918"/>
              <a:gd name="connsiteY178" fmla="*/ 589283 h 1069117"/>
              <a:gd name="connsiteX179" fmla="*/ 424195 w 1025918"/>
              <a:gd name="connsiteY179" fmla="*/ 455094 h 1069117"/>
              <a:gd name="connsiteX180" fmla="*/ 565972 w 1025918"/>
              <a:gd name="connsiteY180" fmla="*/ 455094 h 1069117"/>
              <a:gd name="connsiteX181" fmla="*/ 565916 w 1025918"/>
              <a:gd name="connsiteY181" fmla="*/ 476504 h 1069117"/>
              <a:gd name="connsiteX182" fmla="*/ 557087 w 1025918"/>
              <a:gd name="connsiteY182" fmla="*/ 490242 h 1069117"/>
              <a:gd name="connsiteX183" fmla="*/ 569442 w 1025918"/>
              <a:gd name="connsiteY183" fmla="*/ 643867 h 1069117"/>
              <a:gd name="connsiteX184" fmla="*/ 520077 w 1025918"/>
              <a:gd name="connsiteY184" fmla="*/ 643867 h 1069117"/>
              <a:gd name="connsiteX185" fmla="*/ 516353 w 1025918"/>
              <a:gd name="connsiteY185" fmla="*/ 590552 h 1069117"/>
              <a:gd name="connsiteX186" fmla="*/ 495055 w 1025918"/>
              <a:gd name="connsiteY186" fmla="*/ 569226 h 1069117"/>
              <a:gd name="connsiteX187" fmla="*/ 473758 w 1025918"/>
              <a:gd name="connsiteY187" fmla="*/ 590552 h 1069117"/>
              <a:gd name="connsiteX188" fmla="*/ 470034 w 1025918"/>
              <a:gd name="connsiteY188" fmla="*/ 643867 h 1069117"/>
              <a:gd name="connsiteX189" fmla="*/ 420669 w 1025918"/>
              <a:gd name="connsiteY189" fmla="*/ 643867 h 1069117"/>
              <a:gd name="connsiteX190" fmla="*/ 433024 w 1025918"/>
              <a:gd name="connsiteY190" fmla="*/ 490242 h 1069117"/>
              <a:gd name="connsiteX191" fmla="*/ 424195 w 1025918"/>
              <a:gd name="connsiteY191" fmla="*/ 476504 h 1069117"/>
              <a:gd name="connsiteX192" fmla="*/ 624534 w 1025918"/>
              <a:gd name="connsiteY192" fmla="*/ 425136 h 1069117"/>
              <a:gd name="connsiteX193" fmla="*/ 639992 w 1025918"/>
              <a:gd name="connsiteY193" fmla="*/ 425136 h 1069117"/>
              <a:gd name="connsiteX194" fmla="*/ 641995 w 1025918"/>
              <a:gd name="connsiteY194" fmla="*/ 441186 h 1069117"/>
              <a:gd name="connsiteX195" fmla="*/ 656946 w 1025918"/>
              <a:gd name="connsiteY195" fmla="*/ 441186 h 1069117"/>
              <a:gd name="connsiteX196" fmla="*/ 659146 w 1025918"/>
              <a:gd name="connsiteY196" fmla="*/ 425136 h 1069117"/>
              <a:gd name="connsiteX197" fmla="*/ 667694 w 1025918"/>
              <a:gd name="connsiteY197" fmla="*/ 425136 h 1069117"/>
              <a:gd name="connsiteX198" fmla="*/ 676213 w 1025918"/>
              <a:gd name="connsiteY198" fmla="*/ 425136 h 1069117"/>
              <a:gd name="connsiteX199" fmla="*/ 678413 w 1025918"/>
              <a:gd name="connsiteY199" fmla="*/ 441186 h 1069117"/>
              <a:gd name="connsiteX200" fmla="*/ 693363 w 1025918"/>
              <a:gd name="connsiteY200" fmla="*/ 441186 h 1069117"/>
              <a:gd name="connsiteX201" fmla="*/ 695366 w 1025918"/>
              <a:gd name="connsiteY201" fmla="*/ 425136 h 1069117"/>
              <a:gd name="connsiteX202" fmla="*/ 710825 w 1025918"/>
              <a:gd name="connsiteY202" fmla="*/ 425136 h 1069117"/>
              <a:gd name="connsiteX203" fmla="*/ 708709 w 1025918"/>
              <a:gd name="connsiteY203" fmla="*/ 447787 h 1069117"/>
              <a:gd name="connsiteX204" fmla="*/ 698131 w 1025918"/>
              <a:gd name="connsiteY204" fmla="*/ 456363 h 1069117"/>
              <a:gd name="connsiteX205" fmla="*/ 698723 w 1025918"/>
              <a:gd name="connsiteY205" fmla="*/ 467364 h 1069117"/>
              <a:gd name="connsiteX206" fmla="*/ 698808 w 1025918"/>
              <a:gd name="connsiteY206" fmla="*/ 467364 h 1069117"/>
              <a:gd name="connsiteX207" fmla="*/ 709781 w 1025918"/>
              <a:gd name="connsiteY207" fmla="*/ 481074 h 1069117"/>
              <a:gd name="connsiteX208" fmla="*/ 709781 w 1025918"/>
              <a:gd name="connsiteY208" fmla="*/ 493683 h 1069117"/>
              <a:gd name="connsiteX209" fmla="*/ 701234 w 1025918"/>
              <a:gd name="connsiteY209" fmla="*/ 493683 h 1069117"/>
              <a:gd name="connsiteX210" fmla="*/ 722786 w 1025918"/>
              <a:gd name="connsiteY210" fmla="*/ 643895 h 1069117"/>
              <a:gd name="connsiteX211" fmla="*/ 667694 w 1025918"/>
              <a:gd name="connsiteY211" fmla="*/ 643895 h 1069117"/>
              <a:gd name="connsiteX212" fmla="*/ 612602 w 1025918"/>
              <a:gd name="connsiteY212" fmla="*/ 643895 h 1069117"/>
              <a:gd name="connsiteX213" fmla="*/ 634097 w 1025918"/>
              <a:gd name="connsiteY213" fmla="*/ 493683 h 1069117"/>
              <a:gd name="connsiteX214" fmla="*/ 625549 w 1025918"/>
              <a:gd name="connsiteY214" fmla="*/ 493683 h 1069117"/>
              <a:gd name="connsiteX215" fmla="*/ 625549 w 1025918"/>
              <a:gd name="connsiteY215" fmla="*/ 481074 h 1069117"/>
              <a:gd name="connsiteX216" fmla="*/ 636551 w 1025918"/>
              <a:gd name="connsiteY216" fmla="*/ 467364 h 1069117"/>
              <a:gd name="connsiteX217" fmla="*/ 636607 w 1025918"/>
              <a:gd name="connsiteY217" fmla="*/ 467364 h 1069117"/>
              <a:gd name="connsiteX218" fmla="*/ 637228 w 1025918"/>
              <a:gd name="connsiteY218" fmla="*/ 456363 h 1069117"/>
              <a:gd name="connsiteX219" fmla="*/ 626650 w 1025918"/>
              <a:gd name="connsiteY219" fmla="*/ 447787 h 1069117"/>
              <a:gd name="connsiteX220" fmla="*/ 279370 w 1025918"/>
              <a:gd name="connsiteY220" fmla="*/ 425136 h 1069117"/>
              <a:gd name="connsiteX221" fmla="*/ 294829 w 1025918"/>
              <a:gd name="connsiteY221" fmla="*/ 425136 h 1069117"/>
              <a:gd name="connsiteX222" fmla="*/ 296832 w 1025918"/>
              <a:gd name="connsiteY222" fmla="*/ 441186 h 1069117"/>
              <a:gd name="connsiteX223" fmla="*/ 311782 w 1025918"/>
              <a:gd name="connsiteY223" fmla="*/ 441186 h 1069117"/>
              <a:gd name="connsiteX224" fmla="*/ 313983 w 1025918"/>
              <a:gd name="connsiteY224" fmla="*/ 425136 h 1069117"/>
              <a:gd name="connsiteX225" fmla="*/ 322502 w 1025918"/>
              <a:gd name="connsiteY225" fmla="*/ 425136 h 1069117"/>
              <a:gd name="connsiteX226" fmla="*/ 331049 w 1025918"/>
              <a:gd name="connsiteY226" fmla="*/ 425136 h 1069117"/>
              <a:gd name="connsiteX227" fmla="*/ 333249 w 1025918"/>
              <a:gd name="connsiteY227" fmla="*/ 441186 h 1069117"/>
              <a:gd name="connsiteX228" fmla="*/ 348200 w 1025918"/>
              <a:gd name="connsiteY228" fmla="*/ 441186 h 1069117"/>
              <a:gd name="connsiteX229" fmla="*/ 350203 w 1025918"/>
              <a:gd name="connsiteY229" fmla="*/ 425136 h 1069117"/>
              <a:gd name="connsiteX230" fmla="*/ 365661 w 1025918"/>
              <a:gd name="connsiteY230" fmla="*/ 425136 h 1069117"/>
              <a:gd name="connsiteX231" fmla="*/ 363546 w 1025918"/>
              <a:gd name="connsiteY231" fmla="*/ 447787 h 1069117"/>
              <a:gd name="connsiteX232" fmla="*/ 352967 w 1025918"/>
              <a:gd name="connsiteY232" fmla="*/ 456363 h 1069117"/>
              <a:gd name="connsiteX233" fmla="*/ 353588 w 1025918"/>
              <a:gd name="connsiteY233" fmla="*/ 467364 h 1069117"/>
              <a:gd name="connsiteX234" fmla="*/ 353644 w 1025918"/>
              <a:gd name="connsiteY234" fmla="*/ 467364 h 1069117"/>
              <a:gd name="connsiteX235" fmla="*/ 364646 w 1025918"/>
              <a:gd name="connsiteY235" fmla="*/ 481074 h 1069117"/>
              <a:gd name="connsiteX236" fmla="*/ 364646 w 1025918"/>
              <a:gd name="connsiteY236" fmla="*/ 493683 h 1069117"/>
              <a:gd name="connsiteX237" fmla="*/ 356098 w 1025918"/>
              <a:gd name="connsiteY237" fmla="*/ 493683 h 1069117"/>
              <a:gd name="connsiteX238" fmla="*/ 377566 w 1025918"/>
              <a:gd name="connsiteY238" fmla="*/ 643895 h 1069117"/>
              <a:gd name="connsiteX239" fmla="*/ 322474 w 1025918"/>
              <a:gd name="connsiteY239" fmla="*/ 643895 h 1069117"/>
              <a:gd name="connsiteX240" fmla="*/ 267410 w 1025918"/>
              <a:gd name="connsiteY240" fmla="*/ 643895 h 1069117"/>
              <a:gd name="connsiteX241" fmla="*/ 288905 w 1025918"/>
              <a:gd name="connsiteY241" fmla="*/ 493683 h 1069117"/>
              <a:gd name="connsiteX242" fmla="*/ 280358 w 1025918"/>
              <a:gd name="connsiteY242" fmla="*/ 493683 h 1069117"/>
              <a:gd name="connsiteX243" fmla="*/ 280358 w 1025918"/>
              <a:gd name="connsiteY243" fmla="*/ 481074 h 1069117"/>
              <a:gd name="connsiteX244" fmla="*/ 291359 w 1025918"/>
              <a:gd name="connsiteY244" fmla="*/ 467364 h 1069117"/>
              <a:gd name="connsiteX245" fmla="*/ 291416 w 1025918"/>
              <a:gd name="connsiteY245" fmla="*/ 467364 h 1069117"/>
              <a:gd name="connsiteX246" fmla="*/ 292036 w 1025918"/>
              <a:gd name="connsiteY246" fmla="*/ 456363 h 1069117"/>
              <a:gd name="connsiteX247" fmla="*/ 281458 w 1025918"/>
              <a:gd name="connsiteY247" fmla="*/ 447787 h 1069117"/>
              <a:gd name="connsiteX248" fmla="*/ 1008795 w 1025918"/>
              <a:gd name="connsiteY248" fmla="*/ 375686 h 1069117"/>
              <a:gd name="connsiteX249" fmla="*/ 1014380 w 1025918"/>
              <a:gd name="connsiteY249" fmla="*/ 401468 h 1069117"/>
              <a:gd name="connsiteX250" fmla="*/ 983125 w 1025918"/>
              <a:gd name="connsiteY250" fmla="*/ 442258 h 1069117"/>
              <a:gd name="connsiteX251" fmla="*/ 1021433 w 1025918"/>
              <a:gd name="connsiteY251" fmla="*/ 433937 h 1069117"/>
              <a:gd name="connsiteX252" fmla="*/ 1025918 w 1025918"/>
              <a:gd name="connsiteY252" fmla="*/ 454642 h 1069117"/>
              <a:gd name="connsiteX253" fmla="*/ 939147 w 1025918"/>
              <a:gd name="connsiteY253" fmla="*/ 473486 h 1069117"/>
              <a:gd name="connsiteX254" fmla="*/ 934662 w 1025918"/>
              <a:gd name="connsiteY254" fmla="*/ 452780 h 1069117"/>
              <a:gd name="connsiteX255" fmla="*/ 968146 w 1025918"/>
              <a:gd name="connsiteY255" fmla="*/ 445503 h 1069117"/>
              <a:gd name="connsiteX256" fmla="*/ 927695 w 1025918"/>
              <a:gd name="connsiteY256" fmla="*/ 420679 h 1069117"/>
              <a:gd name="connsiteX257" fmla="*/ 922927 w 1025918"/>
              <a:gd name="connsiteY257" fmla="*/ 398732 h 1069117"/>
              <a:gd name="connsiteX258" fmla="*/ 970967 w 1025918"/>
              <a:gd name="connsiteY258" fmla="*/ 425700 h 1069117"/>
              <a:gd name="connsiteX259" fmla="*/ 667637 w 1025918"/>
              <a:gd name="connsiteY259" fmla="*/ 368492 h 1069117"/>
              <a:gd name="connsiteX260" fmla="*/ 701996 w 1025918"/>
              <a:gd name="connsiteY260" fmla="*/ 402964 h 1069117"/>
              <a:gd name="connsiteX261" fmla="*/ 701996 w 1025918"/>
              <a:gd name="connsiteY261" fmla="*/ 410354 h 1069117"/>
              <a:gd name="connsiteX262" fmla="*/ 633279 w 1025918"/>
              <a:gd name="connsiteY262" fmla="*/ 410354 h 1069117"/>
              <a:gd name="connsiteX263" fmla="*/ 633279 w 1025918"/>
              <a:gd name="connsiteY263" fmla="*/ 402964 h 1069117"/>
              <a:gd name="connsiteX264" fmla="*/ 667637 w 1025918"/>
              <a:gd name="connsiteY264" fmla="*/ 368492 h 1069117"/>
              <a:gd name="connsiteX265" fmla="*/ 322530 w 1025918"/>
              <a:gd name="connsiteY265" fmla="*/ 368492 h 1069117"/>
              <a:gd name="connsiteX266" fmla="*/ 356888 w 1025918"/>
              <a:gd name="connsiteY266" fmla="*/ 402964 h 1069117"/>
              <a:gd name="connsiteX267" fmla="*/ 356888 w 1025918"/>
              <a:gd name="connsiteY267" fmla="*/ 410354 h 1069117"/>
              <a:gd name="connsiteX268" fmla="*/ 288172 w 1025918"/>
              <a:gd name="connsiteY268" fmla="*/ 410354 h 1069117"/>
              <a:gd name="connsiteX269" fmla="*/ 288172 w 1025918"/>
              <a:gd name="connsiteY269" fmla="*/ 402964 h 1069117"/>
              <a:gd name="connsiteX270" fmla="*/ 322530 w 1025918"/>
              <a:gd name="connsiteY270" fmla="*/ 368492 h 1069117"/>
              <a:gd name="connsiteX271" fmla="*/ 430767 w 1025918"/>
              <a:gd name="connsiteY271" fmla="*/ 356673 h 1069117"/>
              <a:gd name="connsiteX272" fmla="*/ 454011 w 1025918"/>
              <a:gd name="connsiteY272" fmla="*/ 356673 h 1069117"/>
              <a:gd name="connsiteX273" fmla="*/ 456381 w 1025918"/>
              <a:gd name="connsiteY273" fmla="*/ 374501 h 1069117"/>
              <a:gd name="connsiteX274" fmla="*/ 476889 w 1025918"/>
              <a:gd name="connsiteY274" fmla="*/ 374501 h 1069117"/>
              <a:gd name="connsiteX275" fmla="*/ 479258 w 1025918"/>
              <a:gd name="connsiteY275" fmla="*/ 356673 h 1069117"/>
              <a:gd name="connsiteX276" fmla="*/ 510937 w 1025918"/>
              <a:gd name="connsiteY276" fmla="*/ 356673 h 1069117"/>
              <a:gd name="connsiteX277" fmla="*/ 513306 w 1025918"/>
              <a:gd name="connsiteY277" fmla="*/ 374501 h 1069117"/>
              <a:gd name="connsiteX278" fmla="*/ 533814 w 1025918"/>
              <a:gd name="connsiteY278" fmla="*/ 374501 h 1069117"/>
              <a:gd name="connsiteX279" fmla="*/ 536212 w 1025918"/>
              <a:gd name="connsiteY279" fmla="*/ 356673 h 1069117"/>
              <a:gd name="connsiteX280" fmla="*/ 559428 w 1025918"/>
              <a:gd name="connsiteY280" fmla="*/ 356673 h 1069117"/>
              <a:gd name="connsiteX281" fmla="*/ 557905 w 1025918"/>
              <a:gd name="connsiteY281" fmla="*/ 385079 h 1069117"/>
              <a:gd name="connsiteX282" fmla="*/ 545662 w 1025918"/>
              <a:gd name="connsiteY282" fmla="*/ 402738 h 1069117"/>
              <a:gd name="connsiteX283" fmla="*/ 549132 w 1025918"/>
              <a:gd name="connsiteY283" fmla="*/ 438168 h 1069117"/>
              <a:gd name="connsiteX284" fmla="*/ 441063 w 1025918"/>
              <a:gd name="connsiteY284" fmla="*/ 438168 h 1069117"/>
              <a:gd name="connsiteX285" fmla="*/ 444533 w 1025918"/>
              <a:gd name="connsiteY285" fmla="*/ 402738 h 1069117"/>
              <a:gd name="connsiteX286" fmla="*/ 432291 w 1025918"/>
              <a:gd name="connsiteY286" fmla="*/ 385079 h 1069117"/>
              <a:gd name="connsiteX287" fmla="*/ 938664 w 1025918"/>
              <a:gd name="connsiteY287" fmla="*/ 280167 h 1069117"/>
              <a:gd name="connsiteX288" fmla="*/ 916665 w 1025918"/>
              <a:gd name="connsiteY288" fmla="*/ 282201 h 1069117"/>
              <a:gd name="connsiteX289" fmla="*/ 904479 w 1025918"/>
              <a:gd name="connsiteY289" fmla="*/ 320791 h 1069117"/>
              <a:gd name="connsiteX290" fmla="*/ 943068 w 1025918"/>
              <a:gd name="connsiteY290" fmla="*/ 332639 h 1069117"/>
              <a:gd name="connsiteX291" fmla="*/ 955311 w 1025918"/>
              <a:gd name="connsiteY291" fmla="*/ 294190 h 1069117"/>
              <a:gd name="connsiteX292" fmla="*/ 938664 w 1025918"/>
              <a:gd name="connsiteY292" fmla="*/ 280167 h 1069117"/>
              <a:gd name="connsiteX293" fmla="*/ 926006 w 1025918"/>
              <a:gd name="connsiteY293" fmla="*/ 258348 h 1069117"/>
              <a:gd name="connsiteX294" fmla="*/ 972462 w 1025918"/>
              <a:gd name="connsiteY294" fmla="*/ 285192 h 1069117"/>
              <a:gd name="connsiteX295" fmla="*/ 952716 w 1025918"/>
              <a:gd name="connsiteY295" fmla="*/ 351116 h 1069117"/>
              <a:gd name="connsiteX296" fmla="*/ 887300 w 1025918"/>
              <a:gd name="connsiteY296" fmla="*/ 329790 h 1069117"/>
              <a:gd name="connsiteX297" fmla="*/ 907046 w 1025918"/>
              <a:gd name="connsiteY297" fmla="*/ 263866 h 1069117"/>
              <a:gd name="connsiteX298" fmla="*/ 926006 w 1025918"/>
              <a:gd name="connsiteY298" fmla="*/ 258348 h 1069117"/>
              <a:gd name="connsiteX299" fmla="*/ 620980 w 1025918"/>
              <a:gd name="connsiteY299" fmla="*/ 249367 h 1069117"/>
              <a:gd name="connsiteX300" fmla="*/ 652940 w 1025918"/>
              <a:gd name="connsiteY300" fmla="*/ 281637 h 1069117"/>
              <a:gd name="connsiteX301" fmla="*/ 619033 w 1025918"/>
              <a:gd name="connsiteY301" fmla="*/ 317209 h 1069117"/>
              <a:gd name="connsiteX302" fmla="*/ 596466 w 1025918"/>
              <a:gd name="connsiteY302" fmla="*/ 308605 h 1069117"/>
              <a:gd name="connsiteX303" fmla="*/ 596974 w 1025918"/>
              <a:gd name="connsiteY303" fmla="*/ 307646 h 1069117"/>
              <a:gd name="connsiteX304" fmla="*/ 603970 w 1025918"/>
              <a:gd name="connsiteY304" fmla="*/ 308633 h 1069117"/>
              <a:gd name="connsiteX305" fmla="*/ 629019 w 1025918"/>
              <a:gd name="connsiteY305" fmla="*/ 278957 h 1069117"/>
              <a:gd name="connsiteX306" fmla="*/ 610063 w 1025918"/>
              <a:gd name="connsiteY306" fmla="*/ 258591 h 1069117"/>
              <a:gd name="connsiteX307" fmla="*/ 597002 w 1025918"/>
              <a:gd name="connsiteY307" fmla="*/ 258845 h 1069117"/>
              <a:gd name="connsiteX308" fmla="*/ 596466 w 1025918"/>
              <a:gd name="connsiteY308" fmla="*/ 257914 h 1069117"/>
              <a:gd name="connsiteX309" fmla="*/ 620980 w 1025918"/>
              <a:gd name="connsiteY309" fmla="*/ 249367 h 1069117"/>
              <a:gd name="connsiteX310" fmla="*/ 495084 w 1025918"/>
              <a:gd name="connsiteY310" fmla="*/ 243273 h 1069117"/>
              <a:gd name="connsiteX311" fmla="*/ 547326 w 1025918"/>
              <a:gd name="connsiteY311" fmla="*/ 335065 h 1069117"/>
              <a:gd name="connsiteX312" fmla="*/ 547326 w 1025918"/>
              <a:gd name="connsiteY312" fmla="*/ 340086 h 1069117"/>
              <a:gd name="connsiteX313" fmla="*/ 442812 w 1025918"/>
              <a:gd name="connsiteY313" fmla="*/ 340086 h 1069117"/>
              <a:gd name="connsiteX314" fmla="*/ 442812 w 1025918"/>
              <a:gd name="connsiteY314" fmla="*/ 335065 h 1069117"/>
              <a:gd name="connsiteX315" fmla="*/ 495084 w 1025918"/>
              <a:gd name="connsiteY315" fmla="*/ 243273 h 1069117"/>
              <a:gd name="connsiteX316" fmla="*/ 367015 w 1025918"/>
              <a:gd name="connsiteY316" fmla="*/ 242709 h 1069117"/>
              <a:gd name="connsiteX317" fmla="*/ 375196 w 1025918"/>
              <a:gd name="connsiteY317" fmla="*/ 269084 h 1069117"/>
              <a:gd name="connsiteX318" fmla="*/ 402135 w 1025918"/>
              <a:gd name="connsiteY318" fmla="*/ 262991 h 1069117"/>
              <a:gd name="connsiteX319" fmla="*/ 383376 w 1025918"/>
              <a:gd name="connsiteY319" fmla="*/ 283273 h 1069117"/>
              <a:gd name="connsiteX320" fmla="*/ 402135 w 1025918"/>
              <a:gd name="connsiteY320" fmla="*/ 303556 h 1069117"/>
              <a:gd name="connsiteX321" fmla="*/ 375196 w 1025918"/>
              <a:gd name="connsiteY321" fmla="*/ 297462 h 1069117"/>
              <a:gd name="connsiteX322" fmla="*/ 367015 w 1025918"/>
              <a:gd name="connsiteY322" fmla="*/ 323838 h 1069117"/>
              <a:gd name="connsiteX323" fmla="*/ 358835 w 1025918"/>
              <a:gd name="connsiteY323" fmla="*/ 297462 h 1069117"/>
              <a:gd name="connsiteX324" fmla="*/ 331895 w 1025918"/>
              <a:gd name="connsiteY324" fmla="*/ 303556 h 1069117"/>
              <a:gd name="connsiteX325" fmla="*/ 350654 w 1025918"/>
              <a:gd name="connsiteY325" fmla="*/ 283273 h 1069117"/>
              <a:gd name="connsiteX326" fmla="*/ 331895 w 1025918"/>
              <a:gd name="connsiteY326" fmla="*/ 262991 h 1069117"/>
              <a:gd name="connsiteX327" fmla="*/ 358835 w 1025918"/>
              <a:gd name="connsiteY327" fmla="*/ 269084 h 1069117"/>
              <a:gd name="connsiteX328" fmla="*/ 495084 w 1025918"/>
              <a:gd name="connsiteY328" fmla="*/ 198111 h 1069117"/>
              <a:gd name="connsiteX329" fmla="*/ 512432 w 1025918"/>
              <a:gd name="connsiteY329" fmla="*/ 215459 h 1069117"/>
              <a:gd name="connsiteX330" fmla="*/ 495084 w 1025918"/>
              <a:gd name="connsiteY330" fmla="*/ 232808 h 1069117"/>
              <a:gd name="connsiteX331" fmla="*/ 477735 w 1025918"/>
              <a:gd name="connsiteY331" fmla="*/ 215459 h 1069117"/>
              <a:gd name="connsiteX332" fmla="*/ 495084 w 1025918"/>
              <a:gd name="connsiteY332" fmla="*/ 198111 h 1069117"/>
              <a:gd name="connsiteX333" fmla="*/ 825973 w 1025918"/>
              <a:gd name="connsiteY333" fmla="*/ 112243 h 1069117"/>
              <a:gd name="connsiteX334" fmla="*/ 842109 w 1025918"/>
              <a:gd name="connsiteY334" fmla="*/ 125417 h 1069117"/>
              <a:gd name="connsiteX335" fmla="*/ 808202 w 1025918"/>
              <a:gd name="connsiteY335" fmla="*/ 172780 h 1069117"/>
              <a:gd name="connsiteX336" fmla="*/ 864253 w 1025918"/>
              <a:gd name="connsiteY336" fmla="*/ 148548 h 1069117"/>
              <a:gd name="connsiteX337" fmla="*/ 873590 w 1025918"/>
              <a:gd name="connsiteY337" fmla="*/ 157687 h 1069117"/>
              <a:gd name="connsiteX338" fmla="*/ 850430 w 1025918"/>
              <a:gd name="connsiteY338" fmla="*/ 214162 h 1069117"/>
              <a:gd name="connsiteX339" fmla="*/ 897088 w 1025918"/>
              <a:gd name="connsiteY339" fmla="*/ 179239 h 1069117"/>
              <a:gd name="connsiteX340" fmla="*/ 910741 w 1025918"/>
              <a:gd name="connsiteY340" fmla="*/ 195290 h 1069117"/>
              <a:gd name="connsiteX341" fmla="*/ 838329 w 1025918"/>
              <a:gd name="connsiteY341" fmla="*/ 246207 h 1069117"/>
              <a:gd name="connsiteX342" fmla="*/ 823576 w 1025918"/>
              <a:gd name="connsiteY342" fmla="*/ 231708 h 1069117"/>
              <a:gd name="connsiteX343" fmla="*/ 845832 w 1025918"/>
              <a:gd name="connsiteY343" fmla="*/ 176757 h 1069117"/>
              <a:gd name="connsiteX344" fmla="*/ 790881 w 1025918"/>
              <a:gd name="connsiteY344" fmla="*/ 199634 h 1069117"/>
              <a:gd name="connsiteX345" fmla="*/ 775846 w 1025918"/>
              <a:gd name="connsiteY345" fmla="*/ 184881 h 1069117"/>
              <a:gd name="connsiteX346" fmla="*/ 295985 w 1025918"/>
              <a:gd name="connsiteY346" fmla="*/ 37095 h 1069117"/>
              <a:gd name="connsiteX347" fmla="*/ 333870 w 1025918"/>
              <a:gd name="connsiteY347" fmla="*/ 117405 h 1069117"/>
              <a:gd name="connsiteX348" fmla="*/ 273193 w 1025918"/>
              <a:gd name="connsiteY348" fmla="*/ 146037 h 1069117"/>
              <a:gd name="connsiteX349" fmla="*/ 265661 w 1025918"/>
              <a:gd name="connsiteY349" fmla="*/ 130099 h 1069117"/>
              <a:gd name="connsiteX350" fmla="*/ 307184 w 1025918"/>
              <a:gd name="connsiteY350" fmla="*/ 110494 h 1069117"/>
              <a:gd name="connsiteX351" fmla="*/ 299822 w 1025918"/>
              <a:gd name="connsiteY351" fmla="*/ 94895 h 1069117"/>
              <a:gd name="connsiteX352" fmla="*/ 265153 w 1025918"/>
              <a:gd name="connsiteY352" fmla="*/ 111256 h 1069117"/>
              <a:gd name="connsiteX353" fmla="*/ 257649 w 1025918"/>
              <a:gd name="connsiteY353" fmla="*/ 95318 h 1069117"/>
              <a:gd name="connsiteX354" fmla="*/ 292290 w 1025918"/>
              <a:gd name="connsiteY354" fmla="*/ 78957 h 1069117"/>
              <a:gd name="connsiteX355" fmla="*/ 284335 w 1025918"/>
              <a:gd name="connsiteY355" fmla="*/ 62088 h 1069117"/>
              <a:gd name="connsiteX356" fmla="*/ 242812 w 1025918"/>
              <a:gd name="connsiteY356" fmla="*/ 81693 h 1069117"/>
              <a:gd name="connsiteX357" fmla="*/ 235280 w 1025918"/>
              <a:gd name="connsiteY357" fmla="*/ 65727 h 1069117"/>
              <a:gd name="connsiteX358" fmla="*/ 666311 w 1025918"/>
              <a:gd name="connsiteY358" fmla="*/ 26037 h 1069117"/>
              <a:gd name="connsiteX359" fmla="*/ 685944 w 1025918"/>
              <a:gd name="connsiteY359" fmla="*/ 33061 h 1069117"/>
              <a:gd name="connsiteX360" fmla="*/ 669809 w 1025918"/>
              <a:gd name="connsiteY360" fmla="*/ 89450 h 1069117"/>
              <a:gd name="connsiteX361" fmla="*/ 714464 w 1025918"/>
              <a:gd name="connsiteY361" fmla="*/ 47786 h 1069117"/>
              <a:gd name="connsiteX362" fmla="*/ 726340 w 1025918"/>
              <a:gd name="connsiteY362" fmla="*/ 53287 h 1069117"/>
              <a:gd name="connsiteX363" fmla="*/ 723491 w 1025918"/>
              <a:gd name="connsiteY363" fmla="*/ 114274 h 1069117"/>
              <a:gd name="connsiteX364" fmla="*/ 755790 w 1025918"/>
              <a:gd name="connsiteY364" fmla="*/ 65586 h 1069117"/>
              <a:gd name="connsiteX365" fmla="*/ 774013 w 1025918"/>
              <a:gd name="connsiteY365" fmla="*/ 76192 h 1069117"/>
              <a:gd name="connsiteX366" fmla="*/ 722898 w 1025918"/>
              <a:gd name="connsiteY366" fmla="*/ 148520 h 1069117"/>
              <a:gd name="connsiteX367" fmla="*/ 704139 w 1025918"/>
              <a:gd name="connsiteY367" fmla="*/ 139831 h 1069117"/>
              <a:gd name="connsiteX368" fmla="*/ 706650 w 1025918"/>
              <a:gd name="connsiteY368" fmla="*/ 80593 h 1069117"/>
              <a:gd name="connsiteX369" fmla="*/ 662559 w 1025918"/>
              <a:gd name="connsiteY369" fmla="*/ 120593 h 1069117"/>
              <a:gd name="connsiteX370" fmla="*/ 643434 w 1025918"/>
              <a:gd name="connsiteY370" fmla="*/ 111764 h 1069117"/>
              <a:gd name="connsiteX371" fmla="*/ 561487 w 1025918"/>
              <a:gd name="connsiteY371" fmla="*/ 1044 h 1069117"/>
              <a:gd name="connsiteX372" fmla="*/ 597200 w 1025918"/>
              <a:gd name="connsiteY372" fmla="*/ 46178 h 1069117"/>
              <a:gd name="connsiteX373" fmla="*/ 590316 w 1025918"/>
              <a:gd name="connsiteY373" fmla="*/ 97180 h 1069117"/>
              <a:gd name="connsiteX374" fmla="*/ 569414 w 1025918"/>
              <a:gd name="connsiteY374" fmla="*/ 94331 h 1069117"/>
              <a:gd name="connsiteX375" fmla="*/ 575225 w 1025918"/>
              <a:gd name="connsiteY375" fmla="*/ 47899 h 1069117"/>
              <a:gd name="connsiteX376" fmla="*/ 559090 w 1025918"/>
              <a:gd name="connsiteY376" fmla="*/ 20423 h 1069117"/>
              <a:gd name="connsiteX377" fmla="*/ 536438 w 1025918"/>
              <a:gd name="connsiteY377" fmla="*/ 43019 h 1069117"/>
              <a:gd name="connsiteX378" fmla="*/ 530627 w 1025918"/>
              <a:gd name="connsiteY378" fmla="*/ 89450 h 1069117"/>
              <a:gd name="connsiteX379" fmla="*/ 509696 w 1025918"/>
              <a:gd name="connsiteY379" fmla="*/ 87081 h 1069117"/>
              <a:gd name="connsiteX380" fmla="*/ 515535 w 1025918"/>
              <a:gd name="connsiteY380" fmla="*/ 36333 h 1069117"/>
              <a:gd name="connsiteX381" fmla="*/ 561487 w 1025918"/>
              <a:gd name="connsiteY381" fmla="*/ 1044 h 1069117"/>
              <a:gd name="connsiteX382" fmla="*/ 448793 w 1025918"/>
              <a:gd name="connsiteY382" fmla="*/ 0 h 1069117"/>
              <a:gd name="connsiteX383" fmla="*/ 462192 w 1025918"/>
              <a:gd name="connsiteY383" fmla="*/ 87843 h 1069117"/>
              <a:gd name="connsiteX384" fmla="*/ 443433 w 1025918"/>
              <a:gd name="connsiteY384" fmla="*/ 90945 h 1069117"/>
              <a:gd name="connsiteX385" fmla="*/ 389300 w 1025918"/>
              <a:gd name="connsiteY385" fmla="*/ 45501 h 1069117"/>
              <a:gd name="connsiteX386" fmla="*/ 399371 w 1025918"/>
              <a:gd name="connsiteY386" fmla="*/ 98449 h 1069117"/>
              <a:gd name="connsiteX387" fmla="*/ 378948 w 1025918"/>
              <a:gd name="connsiteY387" fmla="*/ 101891 h 1069117"/>
              <a:gd name="connsiteX388" fmla="*/ 362671 w 1025918"/>
              <a:gd name="connsiteY388" fmla="*/ 14612 h 1069117"/>
              <a:gd name="connsiteX389" fmla="*/ 382982 w 1025918"/>
              <a:gd name="connsiteY389" fmla="*/ 11171 h 1069117"/>
              <a:gd name="connsiteX390" fmla="*/ 383405 w 1025918"/>
              <a:gd name="connsiteY390" fmla="*/ 13286 h 1069117"/>
              <a:gd name="connsiteX391" fmla="*/ 390400 w 1025918"/>
              <a:gd name="connsiteY391" fmla="*/ 23131 h 1069117"/>
              <a:gd name="connsiteX392" fmla="*/ 437848 w 1025918"/>
              <a:gd name="connsiteY392" fmla="*/ 63216 h 1069117"/>
              <a:gd name="connsiteX393" fmla="*/ 428144 w 1025918"/>
              <a:gd name="connsiteY393" fmla="*/ 3498 h 106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025918" h="1069117">
                <a:moveTo>
                  <a:pt x="445718" y="980173"/>
                </a:moveTo>
                <a:lnTo>
                  <a:pt x="464702" y="980540"/>
                </a:lnTo>
                <a:lnTo>
                  <a:pt x="509639" y="1035095"/>
                </a:lnTo>
                <a:lnTo>
                  <a:pt x="509414" y="981188"/>
                </a:lnTo>
                <a:lnTo>
                  <a:pt x="530119" y="981527"/>
                </a:lnTo>
                <a:lnTo>
                  <a:pt x="530147" y="1069117"/>
                </a:lnTo>
                <a:lnTo>
                  <a:pt x="509544" y="1069117"/>
                </a:lnTo>
                <a:lnTo>
                  <a:pt x="509527" y="1067846"/>
                </a:lnTo>
                <a:cubicBezTo>
                  <a:pt x="509555" y="1064799"/>
                  <a:pt x="507721" y="1060596"/>
                  <a:pt x="504449" y="1056901"/>
                </a:cubicBezTo>
                <a:lnTo>
                  <a:pt x="465126" y="1008833"/>
                </a:lnTo>
                <a:lnTo>
                  <a:pt x="463748" y="1069117"/>
                </a:lnTo>
                <a:lnTo>
                  <a:pt x="451642" y="1069117"/>
                </a:lnTo>
                <a:lnTo>
                  <a:pt x="442812" y="1068974"/>
                </a:lnTo>
                <a:close/>
                <a:moveTo>
                  <a:pt x="660021" y="951513"/>
                </a:moveTo>
                <a:lnTo>
                  <a:pt x="686537" y="1036280"/>
                </a:lnTo>
                <a:lnTo>
                  <a:pt x="665973" y="1042345"/>
                </a:lnTo>
                <a:lnTo>
                  <a:pt x="655112" y="1007028"/>
                </a:lnTo>
                <a:lnTo>
                  <a:pt x="616043" y="1018509"/>
                </a:lnTo>
                <a:lnTo>
                  <a:pt x="626086" y="1054052"/>
                </a:lnTo>
                <a:lnTo>
                  <a:pt x="605408" y="1060145"/>
                </a:lnTo>
                <a:lnTo>
                  <a:pt x="581713" y="974559"/>
                </a:lnTo>
                <a:lnTo>
                  <a:pt x="601939" y="968607"/>
                </a:lnTo>
                <a:lnTo>
                  <a:pt x="611304" y="1001668"/>
                </a:lnTo>
                <a:lnTo>
                  <a:pt x="650006" y="990300"/>
                </a:lnTo>
                <a:lnTo>
                  <a:pt x="639908" y="957437"/>
                </a:lnTo>
                <a:close/>
                <a:moveTo>
                  <a:pt x="330880" y="950864"/>
                </a:moveTo>
                <a:lnTo>
                  <a:pt x="394886" y="971005"/>
                </a:lnTo>
                <a:lnTo>
                  <a:pt x="389610" y="987818"/>
                </a:lnTo>
                <a:lnTo>
                  <a:pt x="345802" y="974023"/>
                </a:lnTo>
                <a:lnTo>
                  <a:pt x="340640" y="990469"/>
                </a:lnTo>
                <a:lnTo>
                  <a:pt x="377171" y="1001978"/>
                </a:lnTo>
                <a:lnTo>
                  <a:pt x="371895" y="1018791"/>
                </a:lnTo>
                <a:lnTo>
                  <a:pt x="335337" y="1007310"/>
                </a:lnTo>
                <a:lnTo>
                  <a:pt x="329752" y="1025081"/>
                </a:lnTo>
                <a:lnTo>
                  <a:pt x="373560" y="1038875"/>
                </a:lnTo>
                <a:lnTo>
                  <a:pt x="368257" y="1055716"/>
                </a:lnTo>
                <a:lnTo>
                  <a:pt x="304251" y="1035575"/>
                </a:lnTo>
                <a:close/>
                <a:moveTo>
                  <a:pt x="215252" y="947959"/>
                </a:moveTo>
                <a:lnTo>
                  <a:pt x="203235" y="965561"/>
                </a:lnTo>
                <a:lnTo>
                  <a:pt x="219145" y="976421"/>
                </a:lnTo>
                <a:cubicBezTo>
                  <a:pt x="226902" y="981696"/>
                  <a:pt x="232939" y="980737"/>
                  <a:pt x="236719" y="975208"/>
                </a:cubicBezTo>
                <a:cubicBezTo>
                  <a:pt x="240076" y="970300"/>
                  <a:pt x="239116" y="964263"/>
                  <a:pt x="231162" y="958819"/>
                </a:cubicBezTo>
                <a:close/>
                <a:moveTo>
                  <a:pt x="743180" y="930779"/>
                </a:moveTo>
                <a:lnTo>
                  <a:pt x="748455" y="966125"/>
                </a:lnTo>
                <a:lnTo>
                  <a:pt x="772884" y="950892"/>
                </a:lnTo>
                <a:close/>
                <a:moveTo>
                  <a:pt x="235252" y="918593"/>
                </a:moveTo>
                <a:lnTo>
                  <a:pt x="224025" y="935067"/>
                </a:lnTo>
                <a:lnTo>
                  <a:pt x="235449" y="942853"/>
                </a:lnTo>
                <a:cubicBezTo>
                  <a:pt x="241937" y="947282"/>
                  <a:pt x="248454" y="947423"/>
                  <a:pt x="252318" y="941753"/>
                </a:cubicBezTo>
                <a:cubicBezTo>
                  <a:pt x="255760" y="936731"/>
                  <a:pt x="254434" y="931682"/>
                  <a:pt x="246676" y="926379"/>
                </a:cubicBezTo>
                <a:close/>
                <a:moveTo>
                  <a:pt x="741911" y="907225"/>
                </a:moveTo>
                <a:lnTo>
                  <a:pt x="823181" y="959467"/>
                </a:lnTo>
                <a:lnTo>
                  <a:pt x="805240" y="972782"/>
                </a:lnTo>
                <a:lnTo>
                  <a:pt x="788907" y="961725"/>
                </a:lnTo>
                <a:lnTo>
                  <a:pt x="751305" y="985166"/>
                </a:lnTo>
                <a:lnTo>
                  <a:pt x="754238" y="1004884"/>
                </a:lnTo>
                <a:lnTo>
                  <a:pt x="735113" y="1014898"/>
                </a:lnTo>
                <a:lnTo>
                  <a:pt x="723011" y="919129"/>
                </a:lnTo>
                <a:close/>
                <a:moveTo>
                  <a:pt x="226761" y="893459"/>
                </a:moveTo>
                <a:lnTo>
                  <a:pt x="255788" y="913261"/>
                </a:lnTo>
                <a:cubicBezTo>
                  <a:pt x="276860" y="927620"/>
                  <a:pt x="279145" y="939806"/>
                  <a:pt x="271359" y="951202"/>
                </a:cubicBezTo>
                <a:cubicBezTo>
                  <a:pt x="266789" y="957916"/>
                  <a:pt x="259652" y="961188"/>
                  <a:pt x="250992" y="959891"/>
                </a:cubicBezTo>
                <a:cubicBezTo>
                  <a:pt x="258947" y="969143"/>
                  <a:pt x="259681" y="978875"/>
                  <a:pt x="253672" y="987676"/>
                </a:cubicBezTo>
                <a:cubicBezTo>
                  <a:pt x="245435" y="999722"/>
                  <a:pt x="231500" y="1004179"/>
                  <a:pt x="210231" y="989679"/>
                </a:cubicBezTo>
                <a:lnTo>
                  <a:pt x="176690" y="966802"/>
                </a:lnTo>
                <a:close/>
                <a:moveTo>
                  <a:pt x="154377" y="860426"/>
                </a:moveTo>
                <a:lnTo>
                  <a:pt x="98467" y="866181"/>
                </a:lnTo>
                <a:cubicBezTo>
                  <a:pt x="99003" y="867930"/>
                  <a:pt x="99736" y="869679"/>
                  <a:pt x="100639" y="871343"/>
                </a:cubicBezTo>
                <a:cubicBezTo>
                  <a:pt x="108030" y="884997"/>
                  <a:pt x="125124" y="890356"/>
                  <a:pt x="139398" y="882627"/>
                </a:cubicBezTo>
                <a:cubicBezTo>
                  <a:pt x="148227" y="877831"/>
                  <a:pt x="153446" y="869397"/>
                  <a:pt x="154377" y="860426"/>
                </a:cubicBezTo>
                <a:close/>
                <a:moveTo>
                  <a:pt x="134190" y="830197"/>
                </a:moveTo>
                <a:cubicBezTo>
                  <a:pt x="127205" y="828099"/>
                  <a:pt x="119370" y="828691"/>
                  <a:pt x="112233" y="832556"/>
                </a:cubicBezTo>
                <a:cubicBezTo>
                  <a:pt x="103545" y="837267"/>
                  <a:pt x="98382" y="845532"/>
                  <a:pt x="97311" y="854390"/>
                </a:cubicBezTo>
                <a:lnTo>
                  <a:pt x="153023" y="848607"/>
                </a:lnTo>
                <a:cubicBezTo>
                  <a:pt x="152515" y="847027"/>
                  <a:pt x="151866" y="845476"/>
                  <a:pt x="151048" y="843980"/>
                </a:cubicBezTo>
                <a:cubicBezTo>
                  <a:pt x="147311" y="837083"/>
                  <a:pt x="141175" y="832295"/>
                  <a:pt x="134190" y="830197"/>
                </a:cubicBezTo>
                <a:close/>
                <a:moveTo>
                  <a:pt x="495084" y="812076"/>
                </a:moveTo>
                <a:cubicBezTo>
                  <a:pt x="527749" y="812076"/>
                  <a:pt x="541713" y="836562"/>
                  <a:pt x="584844" y="836562"/>
                </a:cubicBezTo>
                <a:cubicBezTo>
                  <a:pt x="568229" y="841470"/>
                  <a:pt x="532263" y="849425"/>
                  <a:pt x="495084" y="849425"/>
                </a:cubicBezTo>
                <a:cubicBezTo>
                  <a:pt x="457933" y="849425"/>
                  <a:pt x="421938" y="841470"/>
                  <a:pt x="405323" y="836562"/>
                </a:cubicBezTo>
                <a:cubicBezTo>
                  <a:pt x="448454" y="836562"/>
                  <a:pt x="462418" y="812076"/>
                  <a:pt x="495084" y="812076"/>
                </a:cubicBezTo>
                <a:close/>
                <a:moveTo>
                  <a:pt x="121238" y="808619"/>
                </a:moveTo>
                <a:cubicBezTo>
                  <a:pt x="140187" y="806914"/>
                  <a:pt x="158461" y="817027"/>
                  <a:pt x="168086" y="834756"/>
                </a:cubicBezTo>
                <a:cubicBezTo>
                  <a:pt x="170174" y="838593"/>
                  <a:pt x="171725" y="842570"/>
                  <a:pt x="172769" y="846576"/>
                </a:cubicBezTo>
                <a:lnTo>
                  <a:pt x="185209" y="845278"/>
                </a:lnTo>
                <a:lnTo>
                  <a:pt x="186479" y="857126"/>
                </a:lnTo>
                <a:lnTo>
                  <a:pt x="174377" y="858395"/>
                </a:lnTo>
                <a:cubicBezTo>
                  <a:pt x="174659" y="875405"/>
                  <a:pt x="166112" y="891851"/>
                  <a:pt x="149299" y="900962"/>
                </a:cubicBezTo>
                <a:cubicBezTo>
                  <a:pt x="124617" y="914362"/>
                  <a:pt x="96408" y="904235"/>
                  <a:pt x="83573" y="880596"/>
                </a:cubicBezTo>
                <a:cubicBezTo>
                  <a:pt x="81429" y="876618"/>
                  <a:pt x="79821" y="872443"/>
                  <a:pt x="78777" y="868240"/>
                </a:cubicBezTo>
                <a:lnTo>
                  <a:pt x="66168" y="869538"/>
                </a:lnTo>
                <a:lnTo>
                  <a:pt x="64532" y="857831"/>
                </a:lnTo>
                <a:lnTo>
                  <a:pt x="77282" y="856505"/>
                </a:lnTo>
                <a:cubicBezTo>
                  <a:pt x="77141" y="839665"/>
                  <a:pt x="85717" y="823445"/>
                  <a:pt x="102360" y="814418"/>
                </a:cubicBezTo>
                <a:cubicBezTo>
                  <a:pt x="108531" y="811068"/>
                  <a:pt x="114922" y="809187"/>
                  <a:pt x="121238" y="808619"/>
                </a:cubicBezTo>
                <a:close/>
                <a:moveTo>
                  <a:pt x="852320" y="803360"/>
                </a:moveTo>
                <a:lnTo>
                  <a:pt x="893167" y="894615"/>
                </a:lnTo>
                <a:lnTo>
                  <a:pt x="877850" y="910864"/>
                </a:lnTo>
                <a:lnTo>
                  <a:pt x="784422" y="875405"/>
                </a:lnTo>
                <a:lnTo>
                  <a:pt x="801488" y="860116"/>
                </a:lnTo>
                <a:lnTo>
                  <a:pt x="867440" y="885702"/>
                </a:lnTo>
                <a:lnTo>
                  <a:pt x="838301" y="821075"/>
                </a:lnTo>
                <a:close/>
                <a:moveTo>
                  <a:pt x="495055" y="739185"/>
                </a:moveTo>
                <a:cubicBezTo>
                  <a:pt x="527326" y="739439"/>
                  <a:pt x="544788" y="750045"/>
                  <a:pt x="559851" y="758395"/>
                </a:cubicBezTo>
                <a:cubicBezTo>
                  <a:pt x="573391" y="765899"/>
                  <a:pt x="586819" y="771597"/>
                  <a:pt x="611502" y="771597"/>
                </a:cubicBezTo>
                <a:cubicBezTo>
                  <a:pt x="636184" y="771597"/>
                  <a:pt x="649752" y="766632"/>
                  <a:pt x="663293" y="759128"/>
                </a:cubicBezTo>
                <a:cubicBezTo>
                  <a:pt x="678554" y="750638"/>
                  <a:pt x="698949" y="736815"/>
                  <a:pt x="733025" y="740624"/>
                </a:cubicBezTo>
                <a:cubicBezTo>
                  <a:pt x="681431" y="806971"/>
                  <a:pt x="610599" y="805955"/>
                  <a:pt x="610599" y="805955"/>
                </a:cubicBezTo>
                <a:cubicBezTo>
                  <a:pt x="579343" y="805955"/>
                  <a:pt x="561628" y="799580"/>
                  <a:pt x="546367" y="791117"/>
                </a:cubicBezTo>
                <a:cubicBezTo>
                  <a:pt x="532996" y="783670"/>
                  <a:pt x="519146" y="774756"/>
                  <a:pt x="495055" y="774530"/>
                </a:cubicBezTo>
                <a:cubicBezTo>
                  <a:pt x="470965" y="774756"/>
                  <a:pt x="457086" y="783698"/>
                  <a:pt x="443743" y="791117"/>
                </a:cubicBezTo>
                <a:cubicBezTo>
                  <a:pt x="428511" y="799580"/>
                  <a:pt x="410767" y="805955"/>
                  <a:pt x="379512" y="805955"/>
                </a:cubicBezTo>
                <a:cubicBezTo>
                  <a:pt x="379512" y="805955"/>
                  <a:pt x="308680" y="806971"/>
                  <a:pt x="257085" y="740624"/>
                </a:cubicBezTo>
                <a:cubicBezTo>
                  <a:pt x="291190" y="736815"/>
                  <a:pt x="311585" y="750666"/>
                  <a:pt x="326818" y="759128"/>
                </a:cubicBezTo>
                <a:cubicBezTo>
                  <a:pt x="340358" y="766632"/>
                  <a:pt x="353927" y="771597"/>
                  <a:pt x="378609" y="771597"/>
                </a:cubicBezTo>
                <a:cubicBezTo>
                  <a:pt x="403292" y="771597"/>
                  <a:pt x="416719" y="765899"/>
                  <a:pt x="430259" y="758395"/>
                </a:cubicBezTo>
                <a:cubicBezTo>
                  <a:pt x="445323" y="750045"/>
                  <a:pt x="462784" y="739467"/>
                  <a:pt x="495055" y="739185"/>
                </a:cubicBezTo>
                <a:close/>
                <a:moveTo>
                  <a:pt x="911192" y="698028"/>
                </a:moveTo>
                <a:lnTo>
                  <a:pt x="991136" y="736674"/>
                </a:lnTo>
                <a:lnTo>
                  <a:pt x="981884" y="755066"/>
                </a:lnTo>
                <a:lnTo>
                  <a:pt x="979937" y="754136"/>
                </a:lnTo>
                <a:cubicBezTo>
                  <a:pt x="977229" y="752781"/>
                  <a:pt x="972631" y="752584"/>
                  <a:pt x="967892" y="753938"/>
                </a:cubicBezTo>
                <a:lnTo>
                  <a:pt x="907497" y="768381"/>
                </a:lnTo>
                <a:lnTo>
                  <a:pt x="961348" y="795969"/>
                </a:lnTo>
                <a:lnTo>
                  <a:pt x="951926" y="814672"/>
                </a:lnTo>
                <a:lnTo>
                  <a:pt x="873167" y="773402"/>
                </a:lnTo>
                <a:lnTo>
                  <a:pt x="881771" y="756449"/>
                </a:lnTo>
                <a:lnTo>
                  <a:pt x="950459" y="739777"/>
                </a:lnTo>
                <a:lnTo>
                  <a:pt x="901855" y="716505"/>
                </a:lnTo>
                <a:close/>
                <a:moveTo>
                  <a:pt x="79059" y="698028"/>
                </a:moveTo>
                <a:lnTo>
                  <a:pt x="88256" y="717097"/>
                </a:lnTo>
                <a:lnTo>
                  <a:pt x="57395" y="731963"/>
                </a:lnTo>
                <a:cubicBezTo>
                  <a:pt x="69468" y="740370"/>
                  <a:pt x="88340" y="747055"/>
                  <a:pt x="102529" y="746688"/>
                </a:cubicBezTo>
                <a:lnTo>
                  <a:pt x="112289" y="766914"/>
                </a:lnTo>
                <a:cubicBezTo>
                  <a:pt x="95364" y="768325"/>
                  <a:pt x="73051" y="760342"/>
                  <a:pt x="59285" y="751907"/>
                </a:cubicBezTo>
                <a:lnTo>
                  <a:pt x="34179" y="809368"/>
                </a:lnTo>
                <a:lnTo>
                  <a:pt x="22726" y="785617"/>
                </a:lnTo>
                <a:lnTo>
                  <a:pt x="43601" y="738649"/>
                </a:lnTo>
                <a:lnTo>
                  <a:pt x="8283" y="755687"/>
                </a:lnTo>
                <a:lnTo>
                  <a:pt x="0" y="738563"/>
                </a:lnTo>
                <a:lnTo>
                  <a:pt x="0" y="736164"/>
                </a:lnTo>
                <a:close/>
                <a:moveTo>
                  <a:pt x="258750" y="664995"/>
                </a:moveTo>
                <a:cubicBezTo>
                  <a:pt x="292629" y="664995"/>
                  <a:pt x="310372" y="678113"/>
                  <a:pt x="326000" y="686801"/>
                </a:cubicBezTo>
                <a:cubicBezTo>
                  <a:pt x="339850" y="694502"/>
                  <a:pt x="351839" y="701977"/>
                  <a:pt x="377142" y="701977"/>
                </a:cubicBezTo>
                <a:cubicBezTo>
                  <a:pt x="402474" y="701977"/>
                  <a:pt x="414435" y="694502"/>
                  <a:pt x="428313" y="686801"/>
                </a:cubicBezTo>
                <a:cubicBezTo>
                  <a:pt x="443856" y="678169"/>
                  <a:pt x="461572" y="668381"/>
                  <a:pt x="495084" y="668268"/>
                </a:cubicBezTo>
                <a:cubicBezTo>
                  <a:pt x="528568" y="668409"/>
                  <a:pt x="546311" y="678169"/>
                  <a:pt x="561854" y="686801"/>
                </a:cubicBezTo>
                <a:cubicBezTo>
                  <a:pt x="575732" y="694502"/>
                  <a:pt x="587721" y="701977"/>
                  <a:pt x="613025" y="701977"/>
                </a:cubicBezTo>
                <a:cubicBezTo>
                  <a:pt x="638328" y="701977"/>
                  <a:pt x="650289" y="694502"/>
                  <a:pt x="664167" y="686801"/>
                </a:cubicBezTo>
                <a:cubicBezTo>
                  <a:pt x="679823" y="678113"/>
                  <a:pt x="697538" y="664995"/>
                  <a:pt x="731417" y="664995"/>
                </a:cubicBezTo>
                <a:cubicBezTo>
                  <a:pt x="752828" y="664995"/>
                  <a:pt x="778413" y="671766"/>
                  <a:pt x="778413" y="671737"/>
                </a:cubicBezTo>
                <a:lnTo>
                  <a:pt x="760049" y="703698"/>
                </a:lnTo>
                <a:cubicBezTo>
                  <a:pt x="760049" y="703698"/>
                  <a:pt x="744675" y="700934"/>
                  <a:pt x="731445" y="700934"/>
                </a:cubicBezTo>
                <a:cubicBezTo>
                  <a:pt x="706114" y="700934"/>
                  <a:pt x="692489" y="708381"/>
                  <a:pt x="678610" y="716082"/>
                </a:cubicBezTo>
                <a:cubicBezTo>
                  <a:pt x="662983" y="724798"/>
                  <a:pt x="649950" y="736759"/>
                  <a:pt x="616043" y="736759"/>
                </a:cubicBezTo>
                <a:cubicBezTo>
                  <a:pt x="582164" y="736759"/>
                  <a:pt x="563688" y="725786"/>
                  <a:pt x="548060" y="717097"/>
                </a:cubicBezTo>
                <a:cubicBezTo>
                  <a:pt x="534265" y="709424"/>
                  <a:pt x="520048" y="702824"/>
                  <a:pt x="495084" y="702739"/>
                </a:cubicBezTo>
                <a:cubicBezTo>
                  <a:pt x="470090" y="702824"/>
                  <a:pt x="455901" y="709453"/>
                  <a:pt x="442107" y="717097"/>
                </a:cubicBezTo>
                <a:cubicBezTo>
                  <a:pt x="426508" y="725786"/>
                  <a:pt x="408031" y="736759"/>
                  <a:pt x="374124" y="736759"/>
                </a:cubicBezTo>
                <a:cubicBezTo>
                  <a:pt x="340217" y="736759"/>
                  <a:pt x="327184" y="724770"/>
                  <a:pt x="311557" y="716082"/>
                </a:cubicBezTo>
                <a:cubicBezTo>
                  <a:pt x="297678" y="708381"/>
                  <a:pt x="284025" y="700934"/>
                  <a:pt x="258721" y="700934"/>
                </a:cubicBezTo>
                <a:cubicBezTo>
                  <a:pt x="245492" y="700934"/>
                  <a:pt x="230118" y="703698"/>
                  <a:pt x="230118" y="703698"/>
                </a:cubicBezTo>
                <a:lnTo>
                  <a:pt x="211754" y="671737"/>
                </a:lnTo>
                <a:cubicBezTo>
                  <a:pt x="211754" y="671737"/>
                  <a:pt x="237339" y="664995"/>
                  <a:pt x="258750" y="664995"/>
                </a:cubicBezTo>
                <a:close/>
                <a:moveTo>
                  <a:pt x="949867" y="589283"/>
                </a:moveTo>
                <a:lnTo>
                  <a:pt x="959317" y="606265"/>
                </a:lnTo>
                <a:cubicBezTo>
                  <a:pt x="952406" y="610468"/>
                  <a:pt x="948089" y="616589"/>
                  <a:pt x="946482" y="624685"/>
                </a:cubicBezTo>
                <a:cubicBezTo>
                  <a:pt x="944817" y="633148"/>
                  <a:pt x="946848" y="638479"/>
                  <a:pt x="951841" y="639467"/>
                </a:cubicBezTo>
                <a:cubicBezTo>
                  <a:pt x="958047" y="640679"/>
                  <a:pt x="962673" y="634332"/>
                  <a:pt x="966228" y="624826"/>
                </a:cubicBezTo>
                <a:cubicBezTo>
                  <a:pt x="972829" y="607760"/>
                  <a:pt x="981630" y="593627"/>
                  <a:pt x="1001404" y="597548"/>
                </a:cubicBezTo>
                <a:cubicBezTo>
                  <a:pt x="1021207" y="601469"/>
                  <a:pt x="1027244" y="619325"/>
                  <a:pt x="1023435" y="638508"/>
                </a:cubicBezTo>
                <a:cubicBezTo>
                  <a:pt x="1020248" y="654925"/>
                  <a:pt x="1011870" y="665814"/>
                  <a:pt x="998753" y="673317"/>
                </a:cubicBezTo>
                <a:lnTo>
                  <a:pt x="988879" y="655856"/>
                </a:lnTo>
                <a:cubicBezTo>
                  <a:pt x="998612" y="650412"/>
                  <a:pt x="1004197" y="643867"/>
                  <a:pt x="1006059" y="634417"/>
                </a:cubicBezTo>
                <a:cubicBezTo>
                  <a:pt x="1007723" y="625955"/>
                  <a:pt x="1005438" y="619297"/>
                  <a:pt x="999091" y="618028"/>
                </a:cubicBezTo>
                <a:cubicBezTo>
                  <a:pt x="991870" y="616617"/>
                  <a:pt x="987074" y="624939"/>
                  <a:pt x="983548" y="633543"/>
                </a:cubicBezTo>
                <a:cubicBezTo>
                  <a:pt x="977596" y="649311"/>
                  <a:pt x="967920" y="663472"/>
                  <a:pt x="949387" y="659805"/>
                </a:cubicBezTo>
                <a:cubicBezTo>
                  <a:pt x="932828" y="656533"/>
                  <a:pt x="925212" y="641441"/>
                  <a:pt x="929302" y="620651"/>
                </a:cubicBezTo>
                <a:cubicBezTo>
                  <a:pt x="932095" y="606603"/>
                  <a:pt x="937737" y="596984"/>
                  <a:pt x="949867" y="589283"/>
                </a:cubicBezTo>
                <a:close/>
                <a:moveTo>
                  <a:pt x="424195" y="455094"/>
                </a:moveTo>
                <a:lnTo>
                  <a:pt x="565972" y="455094"/>
                </a:lnTo>
                <a:lnTo>
                  <a:pt x="565916" y="476504"/>
                </a:lnTo>
                <a:cubicBezTo>
                  <a:pt x="565916" y="476504"/>
                  <a:pt x="557087" y="480425"/>
                  <a:pt x="557087" y="490242"/>
                </a:cubicBezTo>
                <a:cubicBezTo>
                  <a:pt x="557087" y="509903"/>
                  <a:pt x="572376" y="587703"/>
                  <a:pt x="569442" y="643867"/>
                </a:cubicBezTo>
                <a:lnTo>
                  <a:pt x="520077" y="643867"/>
                </a:lnTo>
                <a:lnTo>
                  <a:pt x="516353" y="590552"/>
                </a:lnTo>
                <a:cubicBezTo>
                  <a:pt x="514717" y="577069"/>
                  <a:pt x="506085" y="569226"/>
                  <a:pt x="495055" y="569226"/>
                </a:cubicBezTo>
                <a:cubicBezTo>
                  <a:pt x="484054" y="569226"/>
                  <a:pt x="475394" y="577097"/>
                  <a:pt x="473758" y="590552"/>
                </a:cubicBezTo>
                <a:lnTo>
                  <a:pt x="470034" y="643867"/>
                </a:lnTo>
                <a:lnTo>
                  <a:pt x="420669" y="643867"/>
                </a:lnTo>
                <a:cubicBezTo>
                  <a:pt x="417735" y="587703"/>
                  <a:pt x="433024" y="509875"/>
                  <a:pt x="433024" y="490242"/>
                </a:cubicBezTo>
                <a:cubicBezTo>
                  <a:pt x="433024" y="480425"/>
                  <a:pt x="424195" y="476504"/>
                  <a:pt x="424195" y="476504"/>
                </a:cubicBezTo>
                <a:close/>
                <a:moveTo>
                  <a:pt x="624534" y="425136"/>
                </a:moveTo>
                <a:lnTo>
                  <a:pt x="639992" y="425136"/>
                </a:lnTo>
                <a:lnTo>
                  <a:pt x="641995" y="441186"/>
                </a:lnTo>
                <a:lnTo>
                  <a:pt x="656946" y="441186"/>
                </a:lnTo>
                <a:lnTo>
                  <a:pt x="659146" y="425136"/>
                </a:lnTo>
                <a:lnTo>
                  <a:pt x="667694" y="425136"/>
                </a:lnTo>
                <a:lnTo>
                  <a:pt x="676213" y="425136"/>
                </a:lnTo>
                <a:lnTo>
                  <a:pt x="678413" y="441186"/>
                </a:lnTo>
                <a:lnTo>
                  <a:pt x="693363" y="441186"/>
                </a:lnTo>
                <a:lnTo>
                  <a:pt x="695366" y="425136"/>
                </a:lnTo>
                <a:lnTo>
                  <a:pt x="710825" y="425136"/>
                </a:lnTo>
                <a:lnTo>
                  <a:pt x="708709" y="447787"/>
                </a:lnTo>
                <a:lnTo>
                  <a:pt x="698131" y="456363"/>
                </a:lnTo>
                <a:lnTo>
                  <a:pt x="698723" y="467364"/>
                </a:lnTo>
                <a:lnTo>
                  <a:pt x="698808" y="467364"/>
                </a:lnTo>
                <a:cubicBezTo>
                  <a:pt x="698808" y="478817"/>
                  <a:pt x="709781" y="481074"/>
                  <a:pt x="709781" y="481074"/>
                </a:cubicBezTo>
                <a:lnTo>
                  <a:pt x="709781" y="493683"/>
                </a:lnTo>
                <a:lnTo>
                  <a:pt x="701234" y="493683"/>
                </a:lnTo>
                <a:cubicBezTo>
                  <a:pt x="701601" y="536222"/>
                  <a:pt x="722729" y="597689"/>
                  <a:pt x="722786" y="643895"/>
                </a:cubicBezTo>
                <a:lnTo>
                  <a:pt x="667694" y="643895"/>
                </a:lnTo>
                <a:lnTo>
                  <a:pt x="612602" y="643895"/>
                </a:lnTo>
                <a:cubicBezTo>
                  <a:pt x="612602" y="597717"/>
                  <a:pt x="633730" y="536222"/>
                  <a:pt x="634097" y="493683"/>
                </a:cubicBezTo>
                <a:lnTo>
                  <a:pt x="625549" y="493683"/>
                </a:lnTo>
                <a:lnTo>
                  <a:pt x="625549" y="481074"/>
                </a:lnTo>
                <a:cubicBezTo>
                  <a:pt x="625549" y="481074"/>
                  <a:pt x="636551" y="478817"/>
                  <a:pt x="636551" y="467364"/>
                </a:cubicBezTo>
                <a:lnTo>
                  <a:pt x="636607" y="467364"/>
                </a:lnTo>
                <a:lnTo>
                  <a:pt x="637228" y="456363"/>
                </a:lnTo>
                <a:lnTo>
                  <a:pt x="626650" y="447787"/>
                </a:lnTo>
                <a:close/>
                <a:moveTo>
                  <a:pt x="279370" y="425136"/>
                </a:moveTo>
                <a:lnTo>
                  <a:pt x="294829" y="425136"/>
                </a:lnTo>
                <a:lnTo>
                  <a:pt x="296832" y="441186"/>
                </a:lnTo>
                <a:lnTo>
                  <a:pt x="311782" y="441186"/>
                </a:lnTo>
                <a:lnTo>
                  <a:pt x="313983" y="425136"/>
                </a:lnTo>
                <a:lnTo>
                  <a:pt x="322502" y="425136"/>
                </a:lnTo>
                <a:lnTo>
                  <a:pt x="331049" y="425136"/>
                </a:lnTo>
                <a:lnTo>
                  <a:pt x="333249" y="441186"/>
                </a:lnTo>
                <a:lnTo>
                  <a:pt x="348200" y="441186"/>
                </a:lnTo>
                <a:lnTo>
                  <a:pt x="350203" y="425136"/>
                </a:lnTo>
                <a:lnTo>
                  <a:pt x="365661" y="425136"/>
                </a:lnTo>
                <a:lnTo>
                  <a:pt x="363546" y="447787"/>
                </a:lnTo>
                <a:lnTo>
                  <a:pt x="352967" y="456363"/>
                </a:lnTo>
                <a:lnTo>
                  <a:pt x="353588" y="467364"/>
                </a:lnTo>
                <a:lnTo>
                  <a:pt x="353644" y="467364"/>
                </a:lnTo>
                <a:cubicBezTo>
                  <a:pt x="353644" y="478817"/>
                  <a:pt x="364646" y="481074"/>
                  <a:pt x="364646" y="481074"/>
                </a:cubicBezTo>
                <a:lnTo>
                  <a:pt x="364646" y="493683"/>
                </a:lnTo>
                <a:lnTo>
                  <a:pt x="356098" y="493683"/>
                </a:lnTo>
                <a:cubicBezTo>
                  <a:pt x="356465" y="536222"/>
                  <a:pt x="377594" y="597689"/>
                  <a:pt x="377566" y="643895"/>
                </a:cubicBezTo>
                <a:lnTo>
                  <a:pt x="322474" y="643895"/>
                </a:lnTo>
                <a:lnTo>
                  <a:pt x="267410" y="643895"/>
                </a:lnTo>
                <a:cubicBezTo>
                  <a:pt x="267410" y="597717"/>
                  <a:pt x="288538" y="536222"/>
                  <a:pt x="288905" y="493683"/>
                </a:cubicBezTo>
                <a:lnTo>
                  <a:pt x="280358" y="493683"/>
                </a:lnTo>
                <a:lnTo>
                  <a:pt x="280358" y="481074"/>
                </a:lnTo>
                <a:cubicBezTo>
                  <a:pt x="280358" y="481074"/>
                  <a:pt x="291359" y="478817"/>
                  <a:pt x="291359" y="467364"/>
                </a:cubicBezTo>
                <a:lnTo>
                  <a:pt x="291416" y="467364"/>
                </a:lnTo>
                <a:lnTo>
                  <a:pt x="292036" y="456363"/>
                </a:lnTo>
                <a:lnTo>
                  <a:pt x="281458" y="447787"/>
                </a:lnTo>
                <a:close/>
                <a:moveTo>
                  <a:pt x="1008795" y="375686"/>
                </a:moveTo>
                <a:lnTo>
                  <a:pt x="1014380" y="401468"/>
                </a:lnTo>
                <a:lnTo>
                  <a:pt x="983125" y="442258"/>
                </a:lnTo>
                <a:lnTo>
                  <a:pt x="1021433" y="433937"/>
                </a:lnTo>
                <a:lnTo>
                  <a:pt x="1025918" y="454642"/>
                </a:lnTo>
                <a:lnTo>
                  <a:pt x="939147" y="473486"/>
                </a:lnTo>
                <a:lnTo>
                  <a:pt x="934662" y="452780"/>
                </a:lnTo>
                <a:lnTo>
                  <a:pt x="968146" y="445503"/>
                </a:lnTo>
                <a:cubicBezTo>
                  <a:pt x="958358" y="434501"/>
                  <a:pt x="941602" y="423641"/>
                  <a:pt x="927695" y="420679"/>
                </a:cubicBezTo>
                <a:lnTo>
                  <a:pt x="922927" y="398732"/>
                </a:lnTo>
                <a:cubicBezTo>
                  <a:pt x="939712" y="401327"/>
                  <a:pt x="959542" y="414275"/>
                  <a:pt x="970967" y="425700"/>
                </a:cubicBezTo>
                <a:close/>
                <a:moveTo>
                  <a:pt x="667637" y="368492"/>
                </a:moveTo>
                <a:cubicBezTo>
                  <a:pt x="686396" y="368492"/>
                  <a:pt x="701996" y="381750"/>
                  <a:pt x="701996" y="402964"/>
                </a:cubicBezTo>
                <a:lnTo>
                  <a:pt x="701996" y="410354"/>
                </a:lnTo>
                <a:lnTo>
                  <a:pt x="633279" y="410354"/>
                </a:lnTo>
                <a:lnTo>
                  <a:pt x="633279" y="402964"/>
                </a:lnTo>
                <a:cubicBezTo>
                  <a:pt x="633279" y="381750"/>
                  <a:pt x="648878" y="368492"/>
                  <a:pt x="667637" y="368492"/>
                </a:cubicBezTo>
                <a:close/>
                <a:moveTo>
                  <a:pt x="322530" y="368492"/>
                </a:moveTo>
                <a:cubicBezTo>
                  <a:pt x="341289" y="368492"/>
                  <a:pt x="356888" y="381750"/>
                  <a:pt x="356888" y="402964"/>
                </a:cubicBezTo>
                <a:lnTo>
                  <a:pt x="356888" y="410354"/>
                </a:lnTo>
                <a:lnTo>
                  <a:pt x="288172" y="410354"/>
                </a:lnTo>
                <a:lnTo>
                  <a:pt x="288172" y="402964"/>
                </a:lnTo>
                <a:cubicBezTo>
                  <a:pt x="288172" y="381750"/>
                  <a:pt x="303771" y="368492"/>
                  <a:pt x="322530" y="368492"/>
                </a:cubicBezTo>
                <a:close/>
                <a:moveTo>
                  <a:pt x="430767" y="356673"/>
                </a:moveTo>
                <a:lnTo>
                  <a:pt x="454011" y="356673"/>
                </a:lnTo>
                <a:lnTo>
                  <a:pt x="456381" y="374501"/>
                </a:lnTo>
                <a:lnTo>
                  <a:pt x="476889" y="374501"/>
                </a:lnTo>
                <a:lnTo>
                  <a:pt x="479258" y="356673"/>
                </a:lnTo>
                <a:lnTo>
                  <a:pt x="510937" y="356673"/>
                </a:lnTo>
                <a:lnTo>
                  <a:pt x="513306" y="374501"/>
                </a:lnTo>
                <a:lnTo>
                  <a:pt x="533814" y="374501"/>
                </a:lnTo>
                <a:lnTo>
                  <a:pt x="536212" y="356673"/>
                </a:lnTo>
                <a:lnTo>
                  <a:pt x="559428" y="356673"/>
                </a:lnTo>
                <a:lnTo>
                  <a:pt x="557905" y="385079"/>
                </a:lnTo>
                <a:cubicBezTo>
                  <a:pt x="557905" y="385079"/>
                  <a:pt x="545662" y="389988"/>
                  <a:pt x="545662" y="402738"/>
                </a:cubicBezTo>
                <a:cubicBezTo>
                  <a:pt x="545662" y="411567"/>
                  <a:pt x="549132" y="438168"/>
                  <a:pt x="549132" y="438168"/>
                </a:cubicBezTo>
                <a:lnTo>
                  <a:pt x="441063" y="438168"/>
                </a:lnTo>
                <a:cubicBezTo>
                  <a:pt x="441063" y="438168"/>
                  <a:pt x="444533" y="411567"/>
                  <a:pt x="444533" y="402738"/>
                </a:cubicBezTo>
                <a:cubicBezTo>
                  <a:pt x="444533" y="389988"/>
                  <a:pt x="432291" y="385079"/>
                  <a:pt x="432291" y="385079"/>
                </a:cubicBezTo>
                <a:close/>
                <a:moveTo>
                  <a:pt x="938664" y="280167"/>
                </a:moveTo>
                <a:cubicBezTo>
                  <a:pt x="931707" y="277963"/>
                  <a:pt x="923858" y="278436"/>
                  <a:pt x="916665" y="282201"/>
                </a:cubicBezTo>
                <a:cubicBezTo>
                  <a:pt x="902278" y="289705"/>
                  <a:pt x="897201" y="306884"/>
                  <a:pt x="904479" y="320791"/>
                </a:cubicBezTo>
                <a:cubicBezTo>
                  <a:pt x="911672" y="334529"/>
                  <a:pt x="928682" y="340171"/>
                  <a:pt x="943068" y="332639"/>
                </a:cubicBezTo>
                <a:cubicBezTo>
                  <a:pt x="957455" y="325107"/>
                  <a:pt x="962532" y="307928"/>
                  <a:pt x="955311" y="294190"/>
                </a:cubicBezTo>
                <a:cubicBezTo>
                  <a:pt x="951686" y="287251"/>
                  <a:pt x="945621" y="282371"/>
                  <a:pt x="938664" y="280167"/>
                </a:cubicBezTo>
                <a:close/>
                <a:moveTo>
                  <a:pt x="926006" y="258348"/>
                </a:moveTo>
                <a:cubicBezTo>
                  <a:pt x="944974" y="256926"/>
                  <a:pt x="963089" y="267314"/>
                  <a:pt x="972462" y="285192"/>
                </a:cubicBezTo>
                <a:cubicBezTo>
                  <a:pt x="984958" y="309028"/>
                  <a:pt x="977596" y="338055"/>
                  <a:pt x="952716" y="351116"/>
                </a:cubicBezTo>
                <a:cubicBezTo>
                  <a:pt x="927836" y="364148"/>
                  <a:pt x="899796" y="353626"/>
                  <a:pt x="887300" y="329790"/>
                </a:cubicBezTo>
                <a:cubicBezTo>
                  <a:pt x="874831" y="305953"/>
                  <a:pt x="882165" y="276870"/>
                  <a:pt x="907046" y="263866"/>
                </a:cubicBezTo>
                <a:cubicBezTo>
                  <a:pt x="913266" y="260608"/>
                  <a:pt x="919683" y="258822"/>
                  <a:pt x="926006" y="258348"/>
                </a:cubicBezTo>
                <a:close/>
                <a:moveTo>
                  <a:pt x="620980" y="249367"/>
                </a:moveTo>
                <a:cubicBezTo>
                  <a:pt x="638130" y="250326"/>
                  <a:pt x="652179" y="264486"/>
                  <a:pt x="652940" y="281637"/>
                </a:cubicBezTo>
                <a:cubicBezTo>
                  <a:pt x="653843" y="301130"/>
                  <a:pt x="638328" y="317209"/>
                  <a:pt x="619033" y="317209"/>
                </a:cubicBezTo>
                <a:cubicBezTo>
                  <a:pt x="610373" y="317209"/>
                  <a:pt x="602475" y="313965"/>
                  <a:pt x="596466" y="308605"/>
                </a:cubicBezTo>
                <a:cubicBezTo>
                  <a:pt x="596043" y="308210"/>
                  <a:pt x="596410" y="307477"/>
                  <a:pt x="596974" y="307646"/>
                </a:cubicBezTo>
                <a:cubicBezTo>
                  <a:pt x="599202" y="308295"/>
                  <a:pt x="601544" y="308633"/>
                  <a:pt x="603970" y="308633"/>
                </a:cubicBezTo>
                <a:cubicBezTo>
                  <a:pt x="619400" y="308633"/>
                  <a:pt x="631614" y="294867"/>
                  <a:pt x="629019" y="278957"/>
                </a:cubicBezTo>
                <a:cubicBezTo>
                  <a:pt x="627411" y="269084"/>
                  <a:pt x="619795" y="260932"/>
                  <a:pt x="610063" y="258591"/>
                </a:cubicBezTo>
                <a:cubicBezTo>
                  <a:pt x="605465" y="257491"/>
                  <a:pt x="601036" y="257688"/>
                  <a:pt x="597002" y="258845"/>
                </a:cubicBezTo>
                <a:cubicBezTo>
                  <a:pt x="596410" y="259042"/>
                  <a:pt x="596015" y="258309"/>
                  <a:pt x="596466" y="257914"/>
                </a:cubicBezTo>
                <a:cubicBezTo>
                  <a:pt x="602926" y="252187"/>
                  <a:pt x="611558" y="248859"/>
                  <a:pt x="620980" y="249367"/>
                </a:cubicBezTo>
                <a:close/>
                <a:moveTo>
                  <a:pt x="495084" y="243273"/>
                </a:moveTo>
                <a:cubicBezTo>
                  <a:pt x="495084" y="243273"/>
                  <a:pt x="547326" y="322963"/>
                  <a:pt x="547326" y="335065"/>
                </a:cubicBezTo>
                <a:lnTo>
                  <a:pt x="547326" y="340086"/>
                </a:lnTo>
                <a:lnTo>
                  <a:pt x="442812" y="340086"/>
                </a:lnTo>
                <a:lnTo>
                  <a:pt x="442812" y="335065"/>
                </a:lnTo>
                <a:cubicBezTo>
                  <a:pt x="442812" y="322963"/>
                  <a:pt x="495084" y="243273"/>
                  <a:pt x="495084" y="243273"/>
                </a:cubicBezTo>
                <a:close/>
                <a:moveTo>
                  <a:pt x="367015" y="242709"/>
                </a:moveTo>
                <a:lnTo>
                  <a:pt x="375196" y="269084"/>
                </a:lnTo>
                <a:lnTo>
                  <a:pt x="402135" y="262991"/>
                </a:lnTo>
                <a:lnTo>
                  <a:pt x="383376" y="283273"/>
                </a:lnTo>
                <a:lnTo>
                  <a:pt x="402135" y="303556"/>
                </a:lnTo>
                <a:lnTo>
                  <a:pt x="375196" y="297462"/>
                </a:lnTo>
                <a:lnTo>
                  <a:pt x="367015" y="323838"/>
                </a:lnTo>
                <a:lnTo>
                  <a:pt x="358835" y="297462"/>
                </a:lnTo>
                <a:lnTo>
                  <a:pt x="331895" y="303556"/>
                </a:lnTo>
                <a:lnTo>
                  <a:pt x="350654" y="283273"/>
                </a:lnTo>
                <a:lnTo>
                  <a:pt x="331895" y="262991"/>
                </a:lnTo>
                <a:lnTo>
                  <a:pt x="358835" y="269084"/>
                </a:lnTo>
                <a:close/>
                <a:moveTo>
                  <a:pt x="495084" y="198111"/>
                </a:moveTo>
                <a:cubicBezTo>
                  <a:pt x="504675" y="198111"/>
                  <a:pt x="512432" y="205868"/>
                  <a:pt x="512432" y="215459"/>
                </a:cubicBezTo>
                <a:cubicBezTo>
                  <a:pt x="512432" y="225022"/>
                  <a:pt x="504646" y="232808"/>
                  <a:pt x="495084" y="232808"/>
                </a:cubicBezTo>
                <a:cubicBezTo>
                  <a:pt x="485492" y="232808"/>
                  <a:pt x="477735" y="225051"/>
                  <a:pt x="477735" y="215459"/>
                </a:cubicBezTo>
                <a:cubicBezTo>
                  <a:pt x="477735" y="205868"/>
                  <a:pt x="485492" y="198111"/>
                  <a:pt x="495084" y="198111"/>
                </a:cubicBezTo>
                <a:close/>
                <a:moveTo>
                  <a:pt x="825973" y="112243"/>
                </a:moveTo>
                <a:lnTo>
                  <a:pt x="842109" y="125417"/>
                </a:lnTo>
                <a:lnTo>
                  <a:pt x="808202" y="172780"/>
                </a:lnTo>
                <a:lnTo>
                  <a:pt x="864253" y="148548"/>
                </a:lnTo>
                <a:lnTo>
                  <a:pt x="873590" y="157687"/>
                </a:lnTo>
                <a:lnTo>
                  <a:pt x="850430" y="214162"/>
                </a:lnTo>
                <a:lnTo>
                  <a:pt x="897088" y="179239"/>
                </a:lnTo>
                <a:lnTo>
                  <a:pt x="910741" y="195290"/>
                </a:lnTo>
                <a:lnTo>
                  <a:pt x="838329" y="246207"/>
                </a:lnTo>
                <a:lnTo>
                  <a:pt x="823576" y="231708"/>
                </a:lnTo>
                <a:lnTo>
                  <a:pt x="845832" y="176757"/>
                </a:lnTo>
                <a:lnTo>
                  <a:pt x="790881" y="199634"/>
                </a:lnTo>
                <a:lnTo>
                  <a:pt x="775846" y="184881"/>
                </a:lnTo>
                <a:close/>
                <a:moveTo>
                  <a:pt x="295985" y="37095"/>
                </a:moveTo>
                <a:lnTo>
                  <a:pt x="333870" y="117405"/>
                </a:lnTo>
                <a:lnTo>
                  <a:pt x="273193" y="146037"/>
                </a:lnTo>
                <a:lnTo>
                  <a:pt x="265661" y="130099"/>
                </a:lnTo>
                <a:lnTo>
                  <a:pt x="307184" y="110494"/>
                </a:lnTo>
                <a:lnTo>
                  <a:pt x="299822" y="94895"/>
                </a:lnTo>
                <a:lnTo>
                  <a:pt x="265153" y="111256"/>
                </a:lnTo>
                <a:lnTo>
                  <a:pt x="257649" y="95318"/>
                </a:lnTo>
                <a:lnTo>
                  <a:pt x="292290" y="78957"/>
                </a:lnTo>
                <a:lnTo>
                  <a:pt x="284335" y="62088"/>
                </a:lnTo>
                <a:lnTo>
                  <a:pt x="242812" y="81693"/>
                </a:lnTo>
                <a:lnTo>
                  <a:pt x="235280" y="65727"/>
                </a:lnTo>
                <a:close/>
                <a:moveTo>
                  <a:pt x="666311" y="26037"/>
                </a:moveTo>
                <a:lnTo>
                  <a:pt x="685944" y="33061"/>
                </a:lnTo>
                <a:lnTo>
                  <a:pt x="669809" y="89450"/>
                </a:lnTo>
                <a:lnTo>
                  <a:pt x="714464" y="47786"/>
                </a:lnTo>
                <a:lnTo>
                  <a:pt x="726340" y="53287"/>
                </a:lnTo>
                <a:lnTo>
                  <a:pt x="723491" y="114274"/>
                </a:lnTo>
                <a:lnTo>
                  <a:pt x="755790" y="65586"/>
                </a:lnTo>
                <a:lnTo>
                  <a:pt x="774013" y="76192"/>
                </a:lnTo>
                <a:lnTo>
                  <a:pt x="722898" y="148520"/>
                </a:lnTo>
                <a:lnTo>
                  <a:pt x="704139" y="139831"/>
                </a:lnTo>
                <a:lnTo>
                  <a:pt x="706650" y="80593"/>
                </a:lnTo>
                <a:lnTo>
                  <a:pt x="662559" y="120593"/>
                </a:lnTo>
                <a:lnTo>
                  <a:pt x="643434" y="111764"/>
                </a:lnTo>
                <a:close/>
                <a:moveTo>
                  <a:pt x="561487" y="1044"/>
                </a:moveTo>
                <a:cubicBezTo>
                  <a:pt x="587975" y="4344"/>
                  <a:pt x="600218" y="21975"/>
                  <a:pt x="597200" y="46178"/>
                </a:cubicBezTo>
                <a:lnTo>
                  <a:pt x="590316" y="97180"/>
                </a:lnTo>
                <a:lnTo>
                  <a:pt x="569414" y="94331"/>
                </a:lnTo>
                <a:lnTo>
                  <a:pt x="575225" y="47899"/>
                </a:lnTo>
                <a:cubicBezTo>
                  <a:pt x="577143" y="32553"/>
                  <a:pt x="573814" y="22285"/>
                  <a:pt x="559090" y="20423"/>
                </a:cubicBezTo>
                <a:cubicBezTo>
                  <a:pt x="544110" y="18562"/>
                  <a:pt x="538328" y="27927"/>
                  <a:pt x="536438" y="43019"/>
                </a:cubicBezTo>
                <a:lnTo>
                  <a:pt x="530627" y="89450"/>
                </a:lnTo>
                <a:lnTo>
                  <a:pt x="509696" y="87081"/>
                </a:lnTo>
                <a:lnTo>
                  <a:pt x="515535" y="36333"/>
                </a:lnTo>
                <a:cubicBezTo>
                  <a:pt x="518582" y="11904"/>
                  <a:pt x="534942" y="-2285"/>
                  <a:pt x="561487" y="1044"/>
                </a:cubicBezTo>
                <a:close/>
                <a:moveTo>
                  <a:pt x="448793" y="0"/>
                </a:moveTo>
                <a:lnTo>
                  <a:pt x="462192" y="87843"/>
                </a:lnTo>
                <a:lnTo>
                  <a:pt x="443433" y="90945"/>
                </a:lnTo>
                <a:lnTo>
                  <a:pt x="389300" y="45501"/>
                </a:lnTo>
                <a:lnTo>
                  <a:pt x="399371" y="98449"/>
                </a:lnTo>
                <a:lnTo>
                  <a:pt x="378948" y="101891"/>
                </a:lnTo>
                <a:lnTo>
                  <a:pt x="362671" y="14612"/>
                </a:lnTo>
                <a:lnTo>
                  <a:pt x="382982" y="11171"/>
                </a:lnTo>
                <a:lnTo>
                  <a:pt x="383405" y="13286"/>
                </a:lnTo>
                <a:cubicBezTo>
                  <a:pt x="383912" y="16305"/>
                  <a:pt x="386508" y="20085"/>
                  <a:pt x="390400" y="23131"/>
                </a:cubicBezTo>
                <a:lnTo>
                  <a:pt x="437848" y="63216"/>
                </a:lnTo>
                <a:lnTo>
                  <a:pt x="428144" y="349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Plads til forskellighed</a:t>
            </a:r>
            <a:endParaRPr lang="da-DK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821061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mørk/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36C0DBC-4EC9-4A4E-8DE4-952D9F7BE2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EDA8D41-2335-493A-8246-8171A76F0F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D4E101DD-89B2-4D7B-8F47-835181F42A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BB051B12-C82D-41E9-8581-101213AFDC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Plads til forskellighed</a:t>
            </a:r>
            <a:endParaRPr lang="da-DK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8196FC72-201B-407A-A802-431ADE6F482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45883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>
              <a:solidFill>
                <a:schemeClr val="bg2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20A2E9F-A570-4C30-B6F7-A8E2727CF6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84A3C88-2876-4F34-98F7-299B17A8C2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667C43F-58F4-43CC-86BE-580C713B88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0F5851E0-A91D-4F64-8680-E5A25AAD33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Plads til forskellighed</a:t>
            </a:r>
            <a:endParaRPr lang="da-DK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21B4D8FC-6D8B-4361-9986-C27F230345B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71120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lys/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rgbClr val="000C2E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0F374D4-48CD-43E3-AA3B-8D32C614D9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accent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3E11BE-989A-4C63-8421-725A43313A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5DC236B-2E87-4C2A-AAE6-A79FFE8427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D9E04BB-4195-42F1-BBEA-46C84B7F6F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Plads til forskellighed</a:t>
            </a:r>
            <a:endParaRPr lang="da-DK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B7029384-3120-46FC-A04A-744BCE57FFE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96358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A350F9D-5FD2-42BE-82EF-FE0BCE1EA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tx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3DB74700-CF80-4031-BF2A-339DA71A70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3022554E-FE4D-43D3-B8EA-4D5A9D7432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45AF0E4B-085F-42EE-BA87-E6731FA986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Plads til forskellighed</a:t>
            </a:r>
            <a:endParaRPr lang="da-DK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ABB461E5-C616-4E1A-99C5-487CC6F3016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93429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1356231"/>
            <a:ext cx="6815537" cy="3006449"/>
          </a:xfrm>
        </p:spPr>
        <p:txBody>
          <a:bodyPr anchor="b" anchorCtr="0">
            <a:normAutofit/>
          </a:bodyPr>
          <a:lstStyle>
            <a:lvl1pPr algn="l">
              <a:defRPr sz="7200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0DD521F-6FFD-4064-912D-D1ACEADD81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1" y="5327667"/>
            <a:ext cx="4097590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Plads til forskellighed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7127C84-7B2A-461F-B4C4-EA860EEF58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8800" y="0"/>
            <a:ext cx="40632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BA9EC6C-D882-4644-AA8C-C638EA2AB2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2596665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854DC86-7109-4CBA-B1A5-FAA37E19A3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3111539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30B9519-277F-4E54-8FC0-8193A0D068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3111539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B0F9BB00-3F45-4846-ADFA-64E77FFC971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508735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72378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Agenda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Plads til forskellighed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defRPr sz="2400"/>
            </a:lvl1pPr>
            <a:lvl2pPr marL="620713" indent="-230188">
              <a:defRPr/>
            </a:lvl2pPr>
          </a:lstStyle>
          <a:p>
            <a:pPr lvl="0"/>
            <a:r>
              <a:rPr lang="da-DK" dirty="0"/>
              <a:t>Klik for at tilføje agenda punkter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438523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Agenda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ørk baggrund">
            <a:extLst>
              <a:ext uri="{FF2B5EF4-FFF2-40B4-BE49-F238E27FC236}">
                <a16:creationId xmlns:a16="http://schemas.microsoft.com/office/drawing/2014/main" id="{5AD5CF03-2716-4BA5-9C0A-662F67148B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Plads til forskellighed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619200" indent="-230400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a-DK" dirty="0"/>
              <a:t>Klik for at tilføje agenda punkter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4E782-FCE1-4223-B963-3FB009D942A3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7016050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399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rgbClr val="000C2E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CCD90-1944-4905-B643-649FADC8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7" name="SD_FLD_PresentationTitle">
            <a:extLst>
              <a:ext uri="{FF2B5EF4-FFF2-40B4-BE49-F238E27FC236}">
                <a16:creationId xmlns:a16="http://schemas.microsoft.com/office/drawing/2014/main" id="{0A1B639C-198A-476D-B365-AE3F9BFE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Plads til forskellighed</a:t>
            </a:r>
            <a:endParaRPr lang="da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15E2E9-557F-4202-BA67-139A65D0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133450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 mørk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Plads til forskellighed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BB6A6-23EA-4F4B-B9FD-8994EF63F7D5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14657746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hvid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Plads til forskellighed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571622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/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36C0DBC-4EC9-4A4E-8DE4-952D9F7BE2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tx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EDA8D41-2335-493A-8246-8171A76F0F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D4E101DD-89B2-4D7B-8F47-835181F42A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BB051B12-C82D-41E9-8581-101213AFDC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Plads til forskellighed</a:t>
            </a:r>
            <a:endParaRPr lang="da-DK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Graphic 7">
            <a:extLst>
              <a:ext uri="{FF2B5EF4-FFF2-40B4-BE49-F238E27FC236}">
                <a16:creationId xmlns:a16="http://schemas.microsoft.com/office/drawing/2014/main" id="{3FB85D67-AE10-FD4E-A991-BB7B55ADC753}"/>
              </a:ext>
            </a:extLst>
          </p:cNvPr>
          <p:cNvSpPr/>
          <p:nvPr userDrawn="1"/>
        </p:nvSpPr>
        <p:spPr>
          <a:xfrm>
            <a:off x="10436041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296548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2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Plads til forskellighed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18179549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Plads til forskellighed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1A9E3-0AAD-4CBD-B3C1-4C6ACE3B9B21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5866687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itel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Plads til forskellighed</a:t>
            </a:r>
            <a:endParaRPr lang="da-D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1426026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re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Plads til forskellighed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903129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Indhold og 2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3344400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4400" y="0"/>
            <a:ext cx="77676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7A3DA441-2DEB-4514-AAC8-CF11F3E1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>
            <a:extLst>
              <a:ext uri="{FF2B5EF4-FFF2-40B4-BE49-F238E27FC236}">
                <a16:creationId xmlns:a16="http://schemas.microsoft.com/office/drawing/2014/main" id="{45313C7E-88CA-4F1A-B38E-6BE726A7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Plads til forskellighed</a:t>
            </a:r>
            <a:endParaRPr lang="da-DK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75DF70B-4895-4E76-B8EF-32B6EE62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938536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o 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/>
              <a:t>Plads til forskellighed</a:t>
            </a:r>
            <a:endParaRPr lang="da-DK" noProof="0" dirty="0"/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726965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7048402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/>
              <a:t>Plads til forskellighed</a:t>
            </a:r>
            <a:endParaRPr lang="da-DK" noProof="0" dirty="0"/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9596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på denne pladsholder og indsæt baggrundsbillede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Plads til forskellighed</a:t>
            </a:r>
            <a:endParaRPr lang="da-DK" dirty="0"/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468941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itel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chemeClr val="bg1">
              <a:lumMod val="95000"/>
            </a:schemeClr>
          </a:solidFill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på denne pladsholder og indsæt baggrundsbillede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949689"/>
            <a:ext cx="10752002" cy="4328894"/>
          </a:xfrm>
        </p:spPr>
        <p:txBody>
          <a:bodyPr>
            <a:normAutofit/>
          </a:bodyPr>
          <a:lstStyle>
            <a:lvl1pPr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Indsæt titel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Plads til forskellighed</a:t>
            </a:r>
            <a:endParaRPr lang="da-DK" dirty="0"/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603073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o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5558" y="720000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Plads til forskellighed</a:t>
            </a:r>
            <a:endParaRPr lang="da-DK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7241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/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rgbClr val="000C2E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0F374D4-48CD-43E3-AA3B-8D32C614D9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tx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3E11BE-989A-4C63-8421-725A43313A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5DC236B-2E87-4C2A-AAE6-A79FFE8427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D9E04BB-4195-42F1-BBEA-46C84B7F6F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Plads til forskellighed</a:t>
            </a:r>
            <a:endParaRPr lang="da-DK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9" name="Graphic 7">
            <a:extLst>
              <a:ext uri="{FF2B5EF4-FFF2-40B4-BE49-F238E27FC236}">
                <a16:creationId xmlns:a16="http://schemas.microsoft.com/office/drawing/2014/main" id="{58B75A17-93D3-0A4A-AB0C-39043916A082}"/>
              </a:ext>
            </a:extLst>
          </p:cNvPr>
          <p:cNvSpPr/>
          <p:nvPr userDrawn="1"/>
        </p:nvSpPr>
        <p:spPr>
          <a:xfrm>
            <a:off x="10436041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826413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Plads til forskellighed</a:t>
            </a:r>
            <a:endParaRPr lang="da-DK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067040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i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3603626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5BA7BD3-EF06-4551-A428-51A46E5A89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5559" y="3603626"/>
            <a:ext cx="3346442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Plads til forskellighed</a:t>
            </a:r>
            <a:endParaRPr lang="da-DK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810148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ekstboks mørk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7052888" cy="5418000"/>
          </a:xfrm>
          <a:solidFill>
            <a:schemeClr val="tx2"/>
          </a:solidFill>
        </p:spPr>
        <p:txBody>
          <a:bodyPr lIns="360000" tIns="342000" rIns="360000" bIns="34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6666</a:t>
            </a:r>
          </a:p>
          <a:p>
            <a:pPr lvl="6"/>
            <a:r>
              <a:rPr lang="da-DK" dirty="0"/>
              <a:t>777</a:t>
            </a:r>
          </a:p>
          <a:p>
            <a:pPr lvl="7"/>
            <a:r>
              <a:rPr lang="da-DK" dirty="0"/>
              <a:t>8888</a:t>
            </a:r>
          </a:p>
          <a:p>
            <a:pPr lvl="8"/>
            <a:r>
              <a:rPr lang="da-DK" dirty="0"/>
              <a:t>9999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Plads til forskellighed</a:t>
            </a:r>
            <a:endParaRPr lang="da-DK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640947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UK_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Plads til forskellighed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717917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K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Plads til forskellighed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516626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0675-C315-4700-B9B7-A5AB773CA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50742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7" y="2192138"/>
            <a:ext cx="5196199" cy="3945862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1475" indent="-179388">
              <a:defRPr sz="1200">
                <a:latin typeface="KBH Tekst" panose="00000500000000000000" pitchFamily="2" charset="0"/>
              </a:defRPr>
            </a:lvl2pPr>
            <a:lvl3pPr marL="544513" indent="-163513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 err="1"/>
              <a:t>Sixth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6"/>
            <a:r>
              <a:rPr lang="da-DK" noProof="0" dirty="0" err="1"/>
              <a:t>Seventh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7"/>
            <a:r>
              <a:rPr lang="da-DK" noProof="0" dirty="0" err="1"/>
              <a:t>Eight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8"/>
            <a:r>
              <a:rPr lang="da-DK" noProof="0" dirty="0"/>
              <a:t>Ninth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75800" y="2192400"/>
            <a:ext cx="51962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1E57683A-B89A-4C49-94F5-D6FE2971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59422" y="310327"/>
            <a:ext cx="2401755" cy="180000"/>
          </a:xfrm>
        </p:spPr>
        <p:txBody>
          <a:bodyPr/>
          <a:lstStyle/>
          <a:p>
            <a:endParaRPr lang="da-DK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C0F55C-0196-46B3-A323-46BEB605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081" y="310327"/>
            <a:ext cx="394920" cy="18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 dirty="0"/>
          </a:p>
        </p:txBody>
      </p:sp>
      <p:sp>
        <p:nvSpPr>
          <p:cNvPr id="12" name="SD_FLD_PresentationTitle">
            <a:extLst>
              <a:ext uri="{FF2B5EF4-FFF2-40B4-BE49-F238E27FC236}">
                <a16:creationId xmlns:a16="http://schemas.microsoft.com/office/drawing/2014/main" id="{0E1D2869-881F-4A30-85CD-63C245E1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0" y="310327"/>
            <a:ext cx="4097593" cy="180000"/>
          </a:xfrm>
        </p:spPr>
        <p:txBody>
          <a:bodyPr/>
          <a:lstStyle/>
          <a:p>
            <a:r>
              <a:rPr lang="da-DK" noProof="0"/>
              <a:t>Plads til forskellighed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335217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Plads til forskellighed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136911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Fire indhold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98382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53700" y="2192399"/>
            <a:ext cx="2418300" cy="39491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Plads til forskellighed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042368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Fire indhold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76041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Plads til forskellighed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305992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Seks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24400" y="21924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8A779418-EA1C-402E-8FE9-04BF21BF128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24400" y="43469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CB9BD8A-549C-46D6-8DF3-8D5B50A8339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27602" y="2192400"/>
            <a:ext cx="3344398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8639A0C-5FD1-4E6D-AC45-D97BFF48470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27602" y="4346999"/>
            <a:ext cx="3344398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Plads til forskellighed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0891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1356231"/>
            <a:ext cx="6815537" cy="3006449"/>
          </a:xfrm>
        </p:spPr>
        <p:txBody>
          <a:bodyPr anchor="b" anchorCtr="0">
            <a:normAutofit/>
          </a:bodyPr>
          <a:lstStyle>
            <a:lvl1pPr algn="l">
              <a:defRPr sz="7200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0DD521F-6FFD-4064-912D-D1ACEADD81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1" y="5327667"/>
            <a:ext cx="4097590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4" name="Graphic 7">
            <a:extLst>
              <a:ext uri="{FF2B5EF4-FFF2-40B4-BE49-F238E27FC236}">
                <a16:creationId xmlns:a16="http://schemas.microsoft.com/office/drawing/2014/main" id="{3B12EC28-E141-4748-8822-1B02FF0A6CBB}"/>
              </a:ext>
            </a:extLst>
          </p:cNvPr>
          <p:cNvSpPr/>
          <p:nvPr userDrawn="1"/>
        </p:nvSpPr>
        <p:spPr>
          <a:xfrm>
            <a:off x="6508735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Plads til forskellighed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7127C84-7B2A-461F-B4C4-EA860EEF58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8800" y="0"/>
            <a:ext cx="40632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BA9EC6C-D882-4644-AA8C-C638EA2AB2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2596665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854DC86-7109-4CBA-B1A5-FAA37E19A3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3111539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30B9519-277F-4E54-8FC0-8193A0D068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3111539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</p:spTree>
    <p:extLst>
      <p:ext uri="{BB962C8B-B14F-4D97-AF65-F5344CB8AC3E}">
        <p14:creationId xmlns:p14="http://schemas.microsoft.com/office/powerpoint/2010/main" val="283372046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Ott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99200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992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B2917A20-9A14-4A88-B799-05327B9EBDE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274800" y="2192400"/>
            <a:ext cx="241848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B3711F40-BEA7-48C1-AEBB-C27EBAB6E41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74800" y="4346999"/>
            <a:ext cx="2418480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ACBB5A9-99A6-4806-8AFF-8B50DD841B9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054000" y="2192400"/>
            <a:ext cx="241830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2F627CA-639B-47B1-A5E4-A4CDD045B183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0540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Plads til forskellighed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41672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Plads til forskellighed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defRPr sz="2400"/>
            </a:lvl1pPr>
            <a:lvl2pPr marL="620713" indent="-230188">
              <a:defRPr/>
            </a:lvl2pPr>
          </a:lstStyle>
          <a:p>
            <a:pPr lvl="0"/>
            <a:r>
              <a:rPr lang="da-DK" dirty="0"/>
              <a:t>Klik for at tilføje agenda punkter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32109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ørk baggrund">
            <a:extLst>
              <a:ext uri="{FF2B5EF4-FFF2-40B4-BE49-F238E27FC236}">
                <a16:creationId xmlns:a16="http://schemas.microsoft.com/office/drawing/2014/main" id="{5AD5CF03-2716-4BA5-9C0A-662F67148B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Plads til forskellighed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619200" indent="-230400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a-DK" dirty="0"/>
              <a:t>Klik for at tilføje agenda punkter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4E782-FCE1-4223-B963-3FB009D942A3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1963954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ags" Target="../tags/tag7.xml"/><Relationship Id="rId47" Type="http://schemas.openxmlformats.org/officeDocument/2006/relationships/tags" Target="../tags/tag1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ags" Target="../tags/tag3.xml"/><Relationship Id="rId46" Type="http://schemas.openxmlformats.org/officeDocument/2006/relationships/tags" Target="../tags/tag1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ags" Target="../tags/tag2.xml"/><Relationship Id="rId40" Type="http://schemas.openxmlformats.org/officeDocument/2006/relationships/tags" Target="../tags/tag5.xml"/><Relationship Id="rId45" Type="http://schemas.openxmlformats.org/officeDocument/2006/relationships/tags" Target="../tags/tag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49" Type="http://schemas.openxmlformats.org/officeDocument/2006/relationships/tags" Target="../tags/tag14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ags" Target="../tags/tag8.xml"/><Relationship Id="rId48" Type="http://schemas.openxmlformats.org/officeDocument/2006/relationships/tags" Target="../tags/tag13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9" Type="http://schemas.openxmlformats.org/officeDocument/2006/relationships/tags" Target="../tags/tag17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34" Type="http://schemas.openxmlformats.org/officeDocument/2006/relationships/slideLayout" Target="../slideLayouts/slideLayout69.xml"/><Relationship Id="rId42" Type="http://schemas.openxmlformats.org/officeDocument/2006/relationships/tags" Target="../tags/tag20.xml"/><Relationship Id="rId47" Type="http://schemas.openxmlformats.org/officeDocument/2006/relationships/tags" Target="../tags/tag25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slideLayout" Target="../slideLayouts/slideLayout68.xml"/><Relationship Id="rId38" Type="http://schemas.openxmlformats.org/officeDocument/2006/relationships/tags" Target="../tags/tag16.xml"/><Relationship Id="rId46" Type="http://schemas.openxmlformats.org/officeDocument/2006/relationships/tags" Target="../tags/tag24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slideLayout" Target="../slideLayouts/slideLayout64.xml"/><Relationship Id="rId41" Type="http://schemas.openxmlformats.org/officeDocument/2006/relationships/tags" Target="../tags/tag19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slideLayout" Target="../slideLayouts/slideLayout67.xml"/><Relationship Id="rId37" Type="http://schemas.openxmlformats.org/officeDocument/2006/relationships/tags" Target="../tags/tag15.xml"/><Relationship Id="rId40" Type="http://schemas.openxmlformats.org/officeDocument/2006/relationships/tags" Target="../tags/tag18.xml"/><Relationship Id="rId45" Type="http://schemas.openxmlformats.org/officeDocument/2006/relationships/tags" Target="../tags/tag23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36" Type="http://schemas.openxmlformats.org/officeDocument/2006/relationships/theme" Target="../theme/theme2.xml"/><Relationship Id="rId49" Type="http://schemas.openxmlformats.org/officeDocument/2006/relationships/tags" Target="../tags/tag27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66.xml"/><Relationship Id="rId44" Type="http://schemas.openxmlformats.org/officeDocument/2006/relationships/tags" Target="../tags/tag22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Relationship Id="rId35" Type="http://schemas.openxmlformats.org/officeDocument/2006/relationships/slideLayout" Target="../slideLayouts/slideLayout70.xml"/><Relationship Id="rId43" Type="http://schemas.openxmlformats.org/officeDocument/2006/relationships/tags" Target="../tags/tag21.xml"/><Relationship Id="rId48" Type="http://schemas.openxmlformats.org/officeDocument/2006/relationships/tags" Target="../tags/tag26.xml"/><Relationship Id="rId8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8" y="2192138"/>
            <a:ext cx="10752002" cy="39458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Level 1</a:t>
            </a:r>
          </a:p>
          <a:p>
            <a:pPr lvl="1"/>
            <a:r>
              <a:rPr lang="da-DK" noProof="0" dirty="0"/>
              <a:t>Level 2</a:t>
            </a:r>
          </a:p>
          <a:p>
            <a:pPr lvl="2"/>
            <a:r>
              <a:rPr lang="da-DK" noProof="0" dirty="0"/>
              <a:t>Level 3</a:t>
            </a:r>
          </a:p>
          <a:p>
            <a:pPr lvl="3"/>
            <a:r>
              <a:rPr lang="da-DK" noProof="0" dirty="0"/>
              <a:t>Level 4, Header</a:t>
            </a:r>
          </a:p>
          <a:p>
            <a:pPr lvl="4"/>
            <a:r>
              <a:rPr lang="da-DK" noProof="0" dirty="0"/>
              <a:t>Level 5, Body</a:t>
            </a:r>
          </a:p>
          <a:p>
            <a:pPr lvl="5"/>
            <a:r>
              <a:rPr lang="da-DK" noProof="0" dirty="0"/>
              <a:t>Level 6 Report bullet</a:t>
            </a:r>
          </a:p>
          <a:p>
            <a:pPr lvl="6"/>
            <a:r>
              <a:rPr lang="da-DK" noProof="0" dirty="0"/>
              <a:t>Level 7, Report Header</a:t>
            </a:r>
          </a:p>
          <a:p>
            <a:pPr lvl="7"/>
            <a:r>
              <a:rPr lang="da-DK" noProof="0" dirty="0"/>
              <a:t>Level 8, Report Body</a:t>
            </a:r>
          </a:p>
          <a:p>
            <a:pPr lvl="8"/>
            <a:r>
              <a:rPr lang="da-DK" noProof="0" dirty="0" err="1"/>
              <a:t>Infographic</a:t>
            </a:r>
            <a:endParaRPr lang="da-DK" noProof="0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8659422" y="310327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3"/>
          </p:nvPr>
        </p:nvSpPr>
        <p:spPr>
          <a:xfrm>
            <a:off x="4424000" y="310327"/>
            <a:ext cx="4097593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Plads til forskellighed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7081" y="310327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KBH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FFECA4-A506-4CDF-A5E2-B83624E71218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  <p:sp>
        <p:nvSpPr>
          <p:cNvPr id="2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56.6929131&lt;/Left&gt;&#10;      &lt;Top&gt;172.6093&lt;/Top&gt;&#10;      &lt;Width&gt;44.56693&lt;/Width&gt;&#10;      &lt;Height&gt;310.697784&lt;/Height&gt;&#10;    &lt;/SubGrid&gt;&#10;    &lt;SubGrid&gt;&#10;      &lt;Left&gt;129.6063&lt;/Left&gt;&#10;      &lt;Top&gt;172.6093&lt;/Top&gt;&#10;      &lt;Width&gt;44.56693&lt;/Width&gt;&#10;      &lt;Height&gt;310.697784&lt;/Height&gt;&#10;    &lt;/SubGrid&gt;&#10;    &lt;SubGrid&gt;&#10;      &lt;Left&gt;202.519684&lt;/Left&gt;&#10;      &lt;Top&gt;172.6093&lt;/Top&gt;&#10;      &lt;Width&gt;44.56693&lt;/Width&gt;&#10;      &lt;Height&gt;310.697784&lt;/Height&gt;&#10;    &lt;/SubGrid&gt;&#10;    &lt;SubGrid&gt;&#10;      &lt;Left&gt;275.433075&lt;/Left&gt;&#10;      &lt;Top&gt;172.6093&lt;/Top&gt;&#10;      &lt;Width&gt;44.56693&lt;/Width&gt;&#10;      &lt;Height&gt;310.697784&lt;/Height&gt;&#10;    &lt;/SubGrid&gt;&#10;    &lt;SubGrid&gt;&#10;      &lt;Left&gt;348.346466&lt;/Left&gt;&#10;      &lt;Top&gt;172.6093&lt;/Top&gt;&#10;      &lt;Width&gt;44.56693&lt;/Width&gt;&#10;      &lt;Height&gt;310.697784&lt;/Height&gt;&#10;    &lt;/SubGrid&gt;&#10;    &lt;SubGrid&gt;&#10;      &lt;Left&gt;421.259857&lt;/Left&gt;&#10;      &lt;Top&gt;172.6093&lt;/Top&gt;&#10;      &lt;Width&gt;44.56693&lt;/Width&gt;&#10;      &lt;Height&gt;310.697784&lt;/Height&gt;&#10;    &lt;/SubGrid&gt;&#10;    &lt;SubGrid&gt;&#10;      &lt;Left&gt;494.173218&lt;/Left&gt;&#10;      &lt;Top&gt;172.6093&lt;/Top&gt;&#10;      &lt;Width&gt;44.56693&lt;/Width&gt;&#10;      &lt;Height&gt;310.697784&lt;/Height&gt;&#10;    &lt;/SubGrid&gt;&#10;    &lt;SubGrid&gt;&#10;      &lt;Left&gt;567.0866&lt;/Left&gt;&#10;      &lt;Top&gt;172.6093&lt;/Top&gt;&#10;      &lt;Width&gt;44.56693&lt;/Width&gt;&#10;      &lt;Height&gt;310.697784&lt;/Height&gt;&#10;    &lt;/SubGrid&gt;&#10;    &lt;SubGrid&gt;&#10;      &lt;Left&gt;640&lt;/Left&gt;&#10;      &lt;Top&gt;172.6093&lt;/Top&gt;&#10;      &lt;Width&gt;44.56693&lt;/Width&gt;&#10;      &lt;Height&gt;310.697784&lt;/Height&gt;&#10;    &lt;/SubGrid&gt;&#10;    &lt;SubGrid&gt;&#10;      &lt;Left&gt;712.9134&lt;/Left&gt;&#10;      &lt;Top&gt;172.6093&lt;/Top&gt;&#10;      &lt;Width&gt;44.56693&lt;/Width&gt;&#10;      &lt;Height&gt;310.697784&lt;/Height&gt;&#10;    &lt;/SubGrid&gt;&#10;    &lt;SubGrid&gt;&#10;      &lt;Left&gt;785.8268&lt;/Left&gt;&#10;      &lt;Top&gt;172.6093&lt;/Top&gt;&#10;      &lt;Width&gt;44.56693&lt;/Width&gt;&#10;      &lt;Height&gt;310.697784&lt;/Height&gt;&#10;    &lt;/SubGrid&gt;&#10;    &lt;SubGrid&gt;&#10;      &lt;Left&gt;858.7402&lt;/Left&gt;&#10;      &lt;Top&gt;172.6093&lt;/Top&gt;&#10;      &lt;Width&gt;44.56701&lt;/Width&gt;&#10;      &lt;Height&gt;310.697784&lt;/Height&gt;&#10;    &lt;/SubGrid&gt;&#10;    &lt;SubGrid&gt;&#10;      &lt;Left&gt;56.6929131&lt;/Left&gt;&#10;      &lt;Top&gt;106.789925&lt;/Top&gt;&#10;      &lt;Width&gt;846.614136&lt;/Width&gt;&#10;      &lt;Height&gt;65.81937&lt;/Height&gt;&#10;    &lt;/SubGrid&gt;&#10;  &lt;/SubGrids&gt;&#10;  &lt;WorkArea&gt;&#10;    &lt;Top&gt;56.6929131&lt;/Top&gt;&#10;    &lt;Left&gt;56.6929131&lt;/Left&gt;&#10;    &lt;Width&gt;846.614258&lt;/Width&gt;&#10;    &lt;Height&gt;426.614166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:a16="http://schemas.microsoft.com/office/drawing/2014/main" id="{B6505486-83F9-4E71-8187-5FD1461A152A}"/>
              </a:ext>
            </a:extLst>
          </p:cNvPr>
          <p:cNvSpPr/>
          <p:nvPr userDrawn="1"/>
        </p:nvSpPr>
        <p:spPr>
          <a:xfrm>
            <a:off x="720000" y="720000"/>
            <a:ext cx="10752001" cy="541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CB710F3F-D32A-427F-95E1-331D903169A9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72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5CB96580-3D08-4D7A-B9FA-419A1A34FDCE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164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45346A71-5DB5-4F96-AE7E-84EC6788B03A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257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7CD04DB1-2BF7-4B35-8C91-A50D70ED9894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349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17BD7207-F9C6-42A9-B0FC-7611D0F4E891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442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13500D02-31DC-408F-A3C2-61D4899A0B41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535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AB0E2F7-7457-44D5-A045-97510FA1B41F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627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D55F16DA-B2A0-4EB4-98D3-BA973AA26134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720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8E737572-C5EE-488A-B15A-9F6A221D7CC7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812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3" name="Rectangle 42" hidden="1">
            <a:extLst>
              <a:ext uri="{FF2B5EF4-FFF2-40B4-BE49-F238E27FC236}">
                <a16:creationId xmlns:a16="http://schemas.microsoft.com/office/drawing/2014/main" id="{39EBCFDB-1653-4600-BB4A-6FD9AB7782C7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905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4" name="Rectangle 43" hidden="1">
            <a:extLst>
              <a:ext uri="{FF2B5EF4-FFF2-40B4-BE49-F238E27FC236}">
                <a16:creationId xmlns:a16="http://schemas.microsoft.com/office/drawing/2014/main" id="{791248E9-A913-4935-A806-E175CA7724D5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998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332D62CB-AC31-435B-8E19-DC5EB0BA3E67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10906000" y="2192138"/>
            <a:ext cx="566001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27E02A88-63E5-41AE-9681-54160E3850AC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720000" y="1356232"/>
            <a:ext cx="10752000" cy="835906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34429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76" r:id="rId2"/>
    <p:sldLayoutId id="2147483785" r:id="rId3"/>
    <p:sldLayoutId id="2147483813" r:id="rId4"/>
    <p:sldLayoutId id="2147483777" r:id="rId5"/>
    <p:sldLayoutId id="2147483778" r:id="rId6"/>
    <p:sldLayoutId id="2147483786" r:id="rId7"/>
    <p:sldLayoutId id="2147483787" r:id="rId8"/>
    <p:sldLayoutId id="2147483788" r:id="rId9"/>
    <p:sldLayoutId id="2147483784" r:id="rId10"/>
    <p:sldLayoutId id="2147483780" r:id="rId11"/>
    <p:sldLayoutId id="2147483783" r:id="rId12"/>
    <p:sldLayoutId id="2147483756" r:id="rId13"/>
    <p:sldLayoutId id="2147483850" r:id="rId14"/>
    <p:sldLayoutId id="2147483781" r:id="rId15"/>
    <p:sldLayoutId id="2147483851" r:id="rId16"/>
    <p:sldLayoutId id="2147483779" r:id="rId17"/>
    <p:sldLayoutId id="2147483790" r:id="rId18"/>
    <p:sldLayoutId id="2147483791" r:id="rId19"/>
    <p:sldLayoutId id="2147483792" r:id="rId20"/>
    <p:sldLayoutId id="2147483793" r:id="rId21"/>
    <p:sldLayoutId id="2147483764" r:id="rId22"/>
    <p:sldLayoutId id="2147483794" r:id="rId23"/>
    <p:sldLayoutId id="2147483797" r:id="rId24"/>
    <p:sldLayoutId id="2147483796" r:id="rId25"/>
    <p:sldLayoutId id="2147483795" r:id="rId26"/>
    <p:sldLayoutId id="2147483798" r:id="rId27"/>
    <p:sldLayoutId id="2147483767" r:id="rId28"/>
    <p:sldLayoutId id="2147483768" r:id="rId29"/>
    <p:sldLayoutId id="2147483805" r:id="rId30"/>
    <p:sldLayoutId id="2147483806" r:id="rId31"/>
    <p:sldLayoutId id="2147483807" r:id="rId32"/>
    <p:sldLayoutId id="2147483808" r:id="rId33"/>
    <p:sldLayoutId id="2147483809" r:id="rId34"/>
    <p:sldLayoutId id="2147483810" r:id="rId35"/>
  </p:sldLayoutIdLst>
  <p:hf hd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500" b="1" kern="1200">
          <a:solidFill>
            <a:srgbClr val="000C2E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000C2E"/>
          </a:solidFill>
          <a:latin typeface="+mn-lt"/>
          <a:ea typeface="+mn-ea"/>
          <a:cs typeface="+mn-cs"/>
        </a:defRPr>
      </a:lvl1pPr>
      <a:lvl2pPr marL="432000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rgbClr val="000C2E"/>
          </a:solidFill>
          <a:latin typeface="+mn-lt"/>
          <a:ea typeface="+mn-ea"/>
          <a:cs typeface="+mn-cs"/>
        </a:defRPr>
      </a:lvl2pPr>
      <a:lvl3pPr marL="611188" indent="-1635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000C2E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b="0" kern="1200">
          <a:solidFill>
            <a:srgbClr val="000C2E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rgbClr val="000C2E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rgbClr val="000C2E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1" kern="1200" baseline="0">
          <a:solidFill>
            <a:srgbClr val="000C2E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kern="1200">
          <a:solidFill>
            <a:srgbClr val="000C2E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600" b="0" kern="1200" baseline="0">
          <a:solidFill>
            <a:srgbClr val="000C2E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8" y="2192138"/>
            <a:ext cx="10752002" cy="39458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4, Header</a:t>
            </a:r>
          </a:p>
          <a:p>
            <a:pPr lvl="4"/>
            <a:r>
              <a:rPr lang="en-GB" noProof="0" dirty="0"/>
              <a:t>Level 5, Body</a:t>
            </a:r>
          </a:p>
          <a:p>
            <a:pPr lvl="5"/>
            <a:r>
              <a:rPr lang="en-GB" noProof="0" dirty="0"/>
              <a:t>Level 6 Report bullet</a:t>
            </a:r>
          </a:p>
          <a:p>
            <a:pPr lvl="6"/>
            <a:r>
              <a:rPr lang="en-GB" noProof="0" dirty="0"/>
              <a:t>Level 7, Report Header</a:t>
            </a:r>
          </a:p>
          <a:p>
            <a:pPr lvl="7"/>
            <a:r>
              <a:rPr lang="en-GB" noProof="0" dirty="0"/>
              <a:t>Level 8, Report Body</a:t>
            </a:r>
          </a:p>
          <a:p>
            <a:pPr lvl="8"/>
            <a:r>
              <a:rPr lang="en-GB" noProof="0" dirty="0"/>
              <a:t>Infographic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8659422" y="310327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3"/>
          </p:nvPr>
        </p:nvSpPr>
        <p:spPr>
          <a:xfrm>
            <a:off x="4424000" y="310327"/>
            <a:ext cx="4097593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en-GB"/>
              <a:t>Plads til forskellighed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7081" y="310327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KBH" panose="00000500000000000000" pitchFamily="2" charset="0"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FFECA4-A506-4CDF-A5E2-B83624E71218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  <p:sp>
        <p:nvSpPr>
          <p:cNvPr id="2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56.6929131&lt;/Left&gt;&#10;      &lt;Top&gt;172.6093&lt;/Top&gt;&#10;      &lt;Width&gt;44.56693&lt;/Width&gt;&#10;      &lt;Height&gt;310.697784&lt;/Height&gt;&#10;    &lt;/SubGrid&gt;&#10;    &lt;SubGrid&gt;&#10;      &lt;Left&gt;129.6063&lt;/Left&gt;&#10;      &lt;Top&gt;172.6093&lt;/Top&gt;&#10;      &lt;Width&gt;44.56693&lt;/Width&gt;&#10;      &lt;Height&gt;310.697784&lt;/Height&gt;&#10;    &lt;/SubGrid&gt;&#10;    &lt;SubGrid&gt;&#10;      &lt;Left&gt;202.519684&lt;/Left&gt;&#10;      &lt;Top&gt;172.6093&lt;/Top&gt;&#10;      &lt;Width&gt;44.56693&lt;/Width&gt;&#10;      &lt;Height&gt;310.697784&lt;/Height&gt;&#10;    &lt;/SubGrid&gt;&#10;    &lt;SubGrid&gt;&#10;      &lt;Left&gt;275.433075&lt;/Left&gt;&#10;      &lt;Top&gt;172.6093&lt;/Top&gt;&#10;      &lt;Width&gt;44.56693&lt;/Width&gt;&#10;      &lt;Height&gt;310.697784&lt;/Height&gt;&#10;    &lt;/SubGrid&gt;&#10;    &lt;SubGrid&gt;&#10;      &lt;Left&gt;348.346466&lt;/Left&gt;&#10;      &lt;Top&gt;172.6093&lt;/Top&gt;&#10;      &lt;Width&gt;44.56693&lt;/Width&gt;&#10;      &lt;Height&gt;310.697784&lt;/Height&gt;&#10;    &lt;/SubGrid&gt;&#10;    &lt;SubGrid&gt;&#10;      &lt;Left&gt;421.259857&lt;/Left&gt;&#10;      &lt;Top&gt;172.6093&lt;/Top&gt;&#10;      &lt;Width&gt;44.56693&lt;/Width&gt;&#10;      &lt;Height&gt;310.697784&lt;/Height&gt;&#10;    &lt;/SubGrid&gt;&#10;    &lt;SubGrid&gt;&#10;      &lt;Left&gt;494.173218&lt;/Left&gt;&#10;      &lt;Top&gt;172.6093&lt;/Top&gt;&#10;      &lt;Width&gt;44.56693&lt;/Width&gt;&#10;      &lt;Height&gt;310.697784&lt;/Height&gt;&#10;    &lt;/SubGrid&gt;&#10;    &lt;SubGrid&gt;&#10;      &lt;Left&gt;567.0866&lt;/Left&gt;&#10;      &lt;Top&gt;172.6093&lt;/Top&gt;&#10;      &lt;Width&gt;44.56693&lt;/Width&gt;&#10;      &lt;Height&gt;310.697784&lt;/Height&gt;&#10;    &lt;/SubGrid&gt;&#10;    &lt;SubGrid&gt;&#10;      &lt;Left&gt;640&lt;/Left&gt;&#10;      &lt;Top&gt;172.6093&lt;/Top&gt;&#10;      &lt;Width&gt;44.56693&lt;/Width&gt;&#10;      &lt;Height&gt;310.697784&lt;/Height&gt;&#10;    &lt;/SubGrid&gt;&#10;    &lt;SubGrid&gt;&#10;      &lt;Left&gt;712.9134&lt;/Left&gt;&#10;      &lt;Top&gt;172.6093&lt;/Top&gt;&#10;      &lt;Width&gt;44.56693&lt;/Width&gt;&#10;      &lt;Height&gt;310.697784&lt;/Height&gt;&#10;    &lt;/SubGrid&gt;&#10;    &lt;SubGrid&gt;&#10;      &lt;Left&gt;785.8268&lt;/Left&gt;&#10;      &lt;Top&gt;172.6093&lt;/Top&gt;&#10;      &lt;Width&gt;44.56693&lt;/Width&gt;&#10;      &lt;Height&gt;310.697784&lt;/Height&gt;&#10;    &lt;/SubGrid&gt;&#10;    &lt;SubGrid&gt;&#10;      &lt;Left&gt;858.7402&lt;/Left&gt;&#10;      &lt;Top&gt;172.6093&lt;/Top&gt;&#10;      &lt;Width&gt;44.56701&lt;/Width&gt;&#10;      &lt;Height&gt;310.697784&lt;/Height&gt;&#10;    &lt;/SubGrid&gt;&#10;    &lt;SubGrid&gt;&#10;      &lt;Left&gt;56.6929131&lt;/Left&gt;&#10;      &lt;Top&gt;106.789925&lt;/Top&gt;&#10;      &lt;Width&gt;846.614136&lt;/Width&gt;&#10;      &lt;Height&gt;65.81937&lt;/Height&gt;&#10;    &lt;/SubGrid&gt;&#10;  &lt;/SubGrids&gt;&#10;  &lt;WorkArea&gt;&#10;    &lt;Top&gt;56.6929131&lt;/Top&gt;&#10;    &lt;Left&gt;56.6929131&lt;/Left&gt;&#10;    &lt;Width&gt;846.614258&lt;/Width&gt;&#10;    &lt;Height&gt;426.614166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:a16="http://schemas.microsoft.com/office/drawing/2014/main" id="{B6505486-83F9-4E71-8187-5FD1461A152A}"/>
              </a:ext>
            </a:extLst>
          </p:cNvPr>
          <p:cNvSpPr/>
          <p:nvPr userDrawn="1"/>
        </p:nvSpPr>
        <p:spPr>
          <a:xfrm>
            <a:off x="720000" y="720000"/>
            <a:ext cx="10752001" cy="541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CB710F3F-D32A-427F-95E1-331D903169A9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72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5CB96580-3D08-4D7A-B9FA-419A1A34FDCE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164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45346A71-5DB5-4F96-AE7E-84EC6788B03A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257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7CD04DB1-2BF7-4B35-8C91-A50D70ED9894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349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17BD7207-F9C6-42A9-B0FC-7611D0F4E891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442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13500D02-31DC-408F-A3C2-61D4899A0B41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535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AB0E2F7-7457-44D5-A045-97510FA1B41F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627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D55F16DA-B2A0-4EB4-98D3-BA973AA26134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720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8E737572-C5EE-488A-B15A-9F6A221D7CC7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812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3" name="Rectangle 42" hidden="1">
            <a:extLst>
              <a:ext uri="{FF2B5EF4-FFF2-40B4-BE49-F238E27FC236}">
                <a16:creationId xmlns:a16="http://schemas.microsoft.com/office/drawing/2014/main" id="{39EBCFDB-1653-4600-BB4A-6FD9AB7782C7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905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4" name="Rectangle 43" hidden="1">
            <a:extLst>
              <a:ext uri="{FF2B5EF4-FFF2-40B4-BE49-F238E27FC236}">
                <a16:creationId xmlns:a16="http://schemas.microsoft.com/office/drawing/2014/main" id="{791248E9-A913-4935-A806-E175CA7724D5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998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332D62CB-AC31-435B-8E19-DC5EB0BA3E67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10906000" y="2192138"/>
            <a:ext cx="566001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27E02A88-63E5-41AE-9681-54160E3850AC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720000" y="1356232"/>
            <a:ext cx="10752000" cy="835906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384761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  <p:sldLayoutId id="2147483833" r:id="rId19"/>
    <p:sldLayoutId id="2147483834" r:id="rId20"/>
    <p:sldLayoutId id="2147483835" r:id="rId21"/>
    <p:sldLayoutId id="2147483836" r:id="rId22"/>
    <p:sldLayoutId id="2147483837" r:id="rId23"/>
    <p:sldLayoutId id="2147483838" r:id="rId24"/>
    <p:sldLayoutId id="2147483839" r:id="rId25"/>
    <p:sldLayoutId id="2147483840" r:id="rId26"/>
    <p:sldLayoutId id="2147483841" r:id="rId27"/>
    <p:sldLayoutId id="2147483842" r:id="rId28"/>
    <p:sldLayoutId id="2147483843" r:id="rId29"/>
    <p:sldLayoutId id="2147483844" r:id="rId30"/>
    <p:sldLayoutId id="2147483845" r:id="rId31"/>
    <p:sldLayoutId id="2147483846" r:id="rId32"/>
    <p:sldLayoutId id="2147483847" r:id="rId33"/>
    <p:sldLayoutId id="2147483848" r:id="rId34"/>
    <p:sldLayoutId id="2147483849" r:id="rId35"/>
  </p:sldLayoutIdLst>
  <p:hf hd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500" b="1" kern="1200">
          <a:solidFill>
            <a:srgbClr val="000C2E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000C2E"/>
          </a:solidFill>
          <a:latin typeface="+mn-lt"/>
          <a:ea typeface="+mn-ea"/>
          <a:cs typeface="+mn-cs"/>
        </a:defRPr>
      </a:lvl1pPr>
      <a:lvl2pPr marL="432000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rgbClr val="000C2E"/>
          </a:solidFill>
          <a:latin typeface="+mn-lt"/>
          <a:ea typeface="+mn-ea"/>
          <a:cs typeface="+mn-cs"/>
        </a:defRPr>
      </a:lvl2pPr>
      <a:lvl3pPr marL="611188" indent="-1635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000C2E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b="0" kern="1200">
          <a:solidFill>
            <a:srgbClr val="000C2E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rgbClr val="000C2E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rgbClr val="000C2E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1" kern="1200" baseline="0">
          <a:solidFill>
            <a:srgbClr val="000C2E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kern="1200">
          <a:solidFill>
            <a:srgbClr val="000C2E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600" b="0" kern="1200" baseline="0">
          <a:solidFill>
            <a:srgbClr val="000C2E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player.vimeo.com/video/704483566?h=3328b06fb3&amp;app_id=12296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774B26-1053-524B-9AE2-AD7D67CE5C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sz="6000" dirty="0">
                <a:solidFill>
                  <a:schemeClr val="tx1"/>
                </a:solidFill>
              </a:rPr>
              <a:t>Thomas Nordahl om det ressourceorienterede børnesyn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55B4F98-7262-7944-86CC-D3809DC00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0465" y="5327667"/>
            <a:ext cx="7040880" cy="810331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chemeClr val="tx1"/>
                </a:solidFill>
              </a:rPr>
              <a:t>- og hvordan arbejder vi med det hos os?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070B8AE-55FE-F944-9ADC-74BBF1256F9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Børne- og Ungdomsforvaltningen</a:t>
            </a:r>
          </a:p>
          <a:p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A9032B41-E4F3-0149-88A4-B3AC776A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Plads til forskellighed</a:t>
            </a:r>
            <a:endParaRPr lang="da-DK" dirty="0"/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D867B16F-3D86-574D-A835-3F6A1BB2D4B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</a:t>
            </a:fld>
            <a:endParaRPr lang="da-DK" dirty="0"/>
          </a:p>
        </p:txBody>
      </p:sp>
      <p:pic>
        <p:nvPicPr>
          <p:cNvPr id="12" name="Billede 11" descr="Logo: Københavns Kommune">
            <a:extLst>
              <a:ext uri="{FF2B5EF4-FFF2-40B4-BE49-F238E27FC236}">
                <a16:creationId xmlns:a16="http://schemas.microsoft.com/office/drawing/2014/main" id="{686BDACF-1D46-F14E-9C6E-4A0BEE5F51E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700" y="0"/>
            <a:ext cx="2350300" cy="2816772"/>
          </a:xfrm>
          <a:prstGeom prst="rect">
            <a:avLst/>
          </a:prstGeom>
        </p:spPr>
      </p:pic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5F714012-B6DD-4CBD-BD34-7F2317533A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a-DK" dirty="0"/>
              <a:t>Plads til forskellighed</a:t>
            </a:r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CF870E9F-A78C-4185-A1F7-3180F4865B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03783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medier 4" descr="Film med Thomas Nordahl om inkluderende læringsmiljøer" title="Thomas Nordahl 5">
            <a:hlinkClick r:id="" action="ppaction://media"/>
            <a:extLst>
              <a:ext uri="{FF2B5EF4-FFF2-40B4-BE49-F238E27FC236}">
                <a16:creationId xmlns:a16="http://schemas.microsoft.com/office/drawing/2014/main" id="{3115AA42-1D54-48A6-B9AE-7C8A2356F9C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 rotWithShape="1">
          <a:blip r:embed="rId3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DD385489-F85B-4398-9819-6ADDE1A4B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da-DK"/>
              <a:t>Plads til forskellighed</a:t>
            </a:r>
          </a:p>
        </p:txBody>
      </p:sp>
      <p:sp>
        <p:nvSpPr>
          <p:cNvPr id="4" name="Pladsholder til slidenummer 3" hidden="1">
            <a:extLst>
              <a:ext uri="{FF2B5EF4-FFF2-40B4-BE49-F238E27FC236}">
                <a16:creationId xmlns:a16="http://schemas.microsoft.com/office/drawing/2014/main" id="{B0AF4555-5E72-41A0-9AC3-3F5D48BBE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859873C9-BF5D-4A9A-BB31-45BBB7BABAF7}" type="slidenum">
              <a:rPr lang="da-DK" smtClean="0"/>
              <a:pPr>
                <a:spcAft>
                  <a:spcPts val="600"/>
                </a:spcAft>
              </a:pPr>
              <a:t>2</a:t>
            </a:fld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541BC5F-8803-903F-3D1E-E3CEB714A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da-DK"/>
              <a:t>Film med Thomas Nordahl</a:t>
            </a:r>
          </a:p>
        </p:txBody>
      </p:sp>
    </p:spTree>
    <p:extLst>
      <p:ext uri="{BB962C8B-B14F-4D97-AF65-F5344CB8AC3E}">
        <p14:creationId xmlns:p14="http://schemas.microsoft.com/office/powerpoint/2010/main" val="248614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dsholder til billede 9">
            <a:extLst>
              <a:ext uri="{FF2B5EF4-FFF2-40B4-BE49-F238E27FC236}">
                <a16:creationId xmlns:a16="http://schemas.microsoft.com/office/drawing/2014/main" id="{987E9A04-2F5C-3C4D-958D-5AF94F9B1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66" b="17500"/>
          <a:stretch/>
        </p:blipFill>
        <p:spPr>
          <a:xfrm>
            <a:off x="0" y="8313"/>
            <a:ext cx="12193200" cy="6861600"/>
          </a:xfr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9ED752C-8C6F-4845-AE11-1E5F20E75D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0000" y="2192138"/>
            <a:ext cx="3346444" cy="4198152"/>
          </a:xfrm>
          <a:solidFill>
            <a:schemeClr val="bg2"/>
          </a:solidFill>
        </p:spPr>
        <p:txBody>
          <a:bodyPr/>
          <a:lstStyle/>
          <a:p>
            <a:pPr marL="0" indent="0">
              <a:buNone/>
            </a:pPr>
            <a:r>
              <a:rPr lang="da-DK" sz="2000" b="0" i="0" dirty="0">
                <a:solidFill>
                  <a:srgbClr val="000000"/>
                </a:solidFill>
                <a:effectLst/>
                <a:latin typeface="+mj-lt"/>
              </a:rPr>
              <a:t>Hvordan skaber vi deltagelses-muligheder for alle børn?  </a:t>
            </a:r>
            <a:endParaRPr lang="da-DK" sz="2000" dirty="0">
              <a:solidFill>
                <a:srgbClr val="000000"/>
              </a:solidFill>
              <a:latin typeface="+mj-lt"/>
            </a:endParaRPr>
          </a:p>
          <a:p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E7F9D31-99C8-5E4F-8DA4-6834805B9E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19114" y="2192138"/>
            <a:ext cx="3346444" cy="4198152"/>
          </a:xfrm>
          <a:solidFill>
            <a:schemeClr val="bg2"/>
          </a:solidFill>
        </p:spPr>
        <p:txBody>
          <a:bodyPr/>
          <a:lstStyle/>
          <a:p>
            <a:pPr lvl="4">
              <a:buNone/>
            </a:pPr>
            <a:r>
              <a:rPr lang="da-DK" sz="2000" dirty="0">
                <a:solidFill>
                  <a:srgbClr val="000000"/>
                </a:solidFill>
                <a:latin typeface="+mj-lt"/>
              </a:rPr>
              <a:t>Hvordan arbejder vi med, at børn der har brug for en særlig indsats, får den indsats? </a:t>
            </a:r>
            <a:endParaRPr lang="da-DK" dirty="0">
              <a:latin typeface="+mj-lt"/>
            </a:endParaRP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2FAA3E92-BB5E-624E-B6E6-C9522ABD3A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25558" y="2192138"/>
            <a:ext cx="3346444" cy="4198152"/>
          </a:xfrm>
          <a:solidFill>
            <a:schemeClr val="bg2"/>
          </a:solidFill>
        </p:spPr>
        <p:txBody>
          <a:bodyPr/>
          <a:lstStyle/>
          <a:p>
            <a:pPr lvl="4"/>
            <a:r>
              <a:rPr lang="da-DK" sz="2000" b="0" i="0" dirty="0">
                <a:solidFill>
                  <a:srgbClr val="000000"/>
                </a:solidFill>
                <a:effectLst/>
                <a:latin typeface="+mj-lt"/>
              </a:rPr>
              <a:t>Hvordan inddrager vi forældrene i vores arbejde med fællesskabet -  både i forhold til deres eget barn og i forhold til børnefællesskabet? </a:t>
            </a:r>
            <a:endParaRPr lang="da-DK" dirty="0">
              <a:latin typeface="+mj-lt"/>
            </a:endParaRP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B92DD74-B368-1A41-B028-CE5D3454A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Plads til forskellighed</a:t>
            </a:r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4E68B5C-FEE7-0E49-B384-179C4EE72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8" name="Titel 1" descr="Overskrift med teksten fælles refleksion">
            <a:extLst>
              <a:ext uri="{FF2B5EF4-FFF2-40B4-BE49-F238E27FC236}">
                <a16:creationId xmlns:a16="http://schemas.microsoft.com/office/drawing/2014/main" id="{A3FE2C7E-99E6-4EA7-B8D3-AE1D9B72FF8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716335" y="1574492"/>
            <a:ext cx="10752002" cy="48848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500" b="1" kern="1200">
                <a:solidFill>
                  <a:srgbClr val="000C2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200" dirty="0"/>
              <a:t>Fælles refleksion</a:t>
            </a:r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00E112-25C9-DA45-E6FF-86DA090EDC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9998" y="0"/>
            <a:ext cx="10752002" cy="893928"/>
          </a:xfrm>
        </p:spPr>
        <p:txBody>
          <a:bodyPr/>
          <a:lstStyle/>
          <a:p>
            <a:r>
              <a:rPr lang="da-DK"/>
              <a:t>Fælles refleksion</a:t>
            </a:r>
          </a:p>
        </p:txBody>
      </p:sp>
    </p:spTree>
    <p:extLst>
      <p:ext uri="{BB962C8B-B14F-4D97-AF65-F5344CB8AC3E}">
        <p14:creationId xmlns:p14="http://schemas.microsoft.com/office/powerpoint/2010/main" val="1044041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CFDFE353-D46D-4336-AEE8-AFDF83268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2115387"/>
            <a:ext cx="10752002" cy="3240000"/>
          </a:xfrm>
        </p:spPr>
        <p:txBody>
          <a:bodyPr/>
          <a:lstStyle/>
          <a:p>
            <a:r>
              <a:rPr lang="da-DK" dirty="0"/>
              <a:t>Næste skridt	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23B8F7E-F78A-4654-B111-86F95BF28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Plads til forskellighed</a:t>
            </a:r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F7A0105-B401-4509-839C-64AEF1CAF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EB2F8602-ED6A-4A2C-8853-F31221E3303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19998" y="3122612"/>
            <a:ext cx="10029825" cy="612775"/>
          </a:xfrm>
        </p:spPr>
        <p:txBody>
          <a:bodyPr/>
          <a:lstStyle/>
          <a:p>
            <a:pPr marL="0" indent="0">
              <a:buNone/>
            </a:pPr>
            <a:r>
              <a:rPr lang="da-DK" b="1" dirty="0"/>
              <a:t>Hvad giver vores drøftelse anledning til som næste skridt?</a:t>
            </a:r>
          </a:p>
        </p:txBody>
      </p:sp>
    </p:spTree>
    <p:extLst>
      <p:ext uri="{BB962C8B-B14F-4D97-AF65-F5344CB8AC3E}">
        <p14:creationId xmlns:p14="http://schemas.microsoft.com/office/powerpoint/2010/main" val="782427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SISTID" val="f57a65e5-8d58-4708-90fc-dcf7721fe64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Blank">
  <a:themeElements>
    <a:clrScheme name="Brugerdefineret 9">
      <a:dk1>
        <a:srgbClr val="000000"/>
      </a:dk1>
      <a:lt1>
        <a:srgbClr val="FFFFFF"/>
      </a:lt1>
      <a:dk2>
        <a:srgbClr val="D6E3AE"/>
      </a:dk2>
      <a:lt2>
        <a:srgbClr val="CEE1F4"/>
      </a:lt2>
      <a:accent1>
        <a:srgbClr val="C15E92"/>
      </a:accent1>
      <a:accent2>
        <a:srgbClr val="7FB8A6"/>
      </a:accent2>
      <a:accent3>
        <a:srgbClr val="F19569"/>
      </a:accent3>
      <a:accent4>
        <a:srgbClr val="E1C8DA"/>
      </a:accent4>
      <a:accent5>
        <a:srgbClr val="FFE895"/>
      </a:accent5>
      <a:accent6>
        <a:srgbClr val="6A7BBA"/>
      </a:accent6>
      <a:hlink>
        <a:srgbClr val="000C2E"/>
      </a:hlink>
      <a:folHlink>
        <a:srgbClr val="000C2E"/>
      </a:folHlink>
    </a:clrScheme>
    <a:fontScheme name="KBH Black/Medium">
      <a:majorFont>
        <a:latin typeface="KBH Black"/>
        <a:ea typeface=""/>
        <a:cs typeface=""/>
      </a:majorFont>
      <a:minorFont>
        <a:latin typeface="KBH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K skabelon Nyt design.potx" id="{CFBB60E3-7867-45B0-9725-AB52CF38C008}" vid="{4530CCDF-2D08-4DF8-AB6F-A8ED0A08DAA7}"/>
    </a:ext>
  </a:extLst>
</a:theme>
</file>

<file path=ppt/theme/theme2.xml><?xml version="1.0" encoding="utf-8"?>
<a:theme xmlns:a="http://schemas.openxmlformats.org/drawingml/2006/main" name="UK Blank">
  <a:themeElements>
    <a:clrScheme name="KK 1">
      <a:dk1>
        <a:sysClr val="windowText" lastClr="000000"/>
      </a:dk1>
      <a:lt1>
        <a:sysClr val="window" lastClr="FFFFFF"/>
      </a:lt1>
      <a:dk2>
        <a:srgbClr val="0094FD"/>
      </a:dk2>
      <a:lt2>
        <a:srgbClr val="FFEA8C"/>
      </a:lt2>
      <a:accent1>
        <a:srgbClr val="D2B853"/>
      </a:accent1>
      <a:accent2>
        <a:srgbClr val="000C2E"/>
      </a:accent2>
      <a:accent3>
        <a:srgbClr val="0094FD"/>
      </a:accent3>
      <a:accent4>
        <a:srgbClr val="D72232"/>
      </a:accent4>
      <a:accent5>
        <a:srgbClr val="0DC684"/>
      </a:accent5>
      <a:accent6>
        <a:srgbClr val="7C4AFF"/>
      </a:accent6>
      <a:hlink>
        <a:srgbClr val="000C2E"/>
      </a:hlink>
      <a:folHlink>
        <a:srgbClr val="000C2E"/>
      </a:folHlink>
    </a:clrScheme>
    <a:fontScheme name="KBH Black/Medium">
      <a:majorFont>
        <a:latin typeface="KBH Black"/>
        <a:ea typeface=""/>
        <a:cs typeface=""/>
      </a:majorFont>
      <a:minorFont>
        <a:latin typeface="KBH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K skabelon Nyt design.potx" id="{CFBB60E3-7867-45B0-9725-AB52CF38C008}" vid="{0F149701-75FB-4D87-889C-A25336877B65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928602B5E0C7048B411296E1B7B0F23" ma:contentTypeVersion="16" ma:contentTypeDescription="Opret et nyt dokument." ma:contentTypeScope="" ma:versionID="b1994bd4ecbe525a095216b2e49342b1">
  <xsd:schema xmlns:xsd="http://www.w3.org/2001/XMLSchema" xmlns:xs="http://www.w3.org/2001/XMLSchema" xmlns:p="http://schemas.microsoft.com/office/2006/metadata/properties" xmlns:ns2="91229f19-c9ad-4754-b616-d97f67218542" xmlns:ns3="ef51dc1f-7890-4957-b8f7-20eb797a4e67" xmlns:ns4="0dd46b0f-e2c7-4a31-a61e-54a1e81a6d74" targetNamespace="http://schemas.microsoft.com/office/2006/metadata/properties" ma:root="true" ma:fieldsID="c72fb11bdfc48b2c7a77c3425765b410" ns2:_="" ns3:_="" ns4:_="">
    <xsd:import namespace="91229f19-c9ad-4754-b616-d97f67218542"/>
    <xsd:import namespace="ef51dc1f-7890-4957-b8f7-20eb797a4e67"/>
    <xsd:import namespace="0dd46b0f-e2c7-4a31-a61e-54a1e81a6d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agtop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229f19-c9ad-4754-b616-d97f672185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agtop" ma:index="19" nillable="true" ma:displayName="Lagt op" ma:default="0" ma:format="Dropdown" ma:internalName="Lagtop">
      <xsd:simpleType>
        <xsd:restriction base="dms:Boolean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e6a412d2-aea5-45d9-add9-4615ec1865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51dc1f-7890-4957-b8f7-20eb797a4e6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d46b0f-e2c7-4a31-a61e-54a1e81a6d74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f62c363c-837c-4fb3-9874-5d592d9d335e}" ma:internalName="TaxCatchAll" ma:showField="CatchAllData" ma:web="ef51dc1f-7890-4957-b8f7-20eb797a4e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1229f19-c9ad-4754-b616-d97f67218542">
      <Terms xmlns="http://schemas.microsoft.com/office/infopath/2007/PartnerControls"/>
    </lcf76f155ced4ddcb4097134ff3c332f>
    <TaxCatchAll xmlns="0dd46b0f-e2c7-4a31-a61e-54a1e81a6d74" xsi:nil="true"/>
    <Lagtop xmlns="91229f19-c9ad-4754-b616-d97f67218542">false</Lagtop>
  </documentManagement>
</p:properties>
</file>

<file path=customXml/itemProps1.xml><?xml version="1.0" encoding="utf-8"?>
<ds:datastoreItem xmlns:ds="http://schemas.openxmlformats.org/officeDocument/2006/customXml" ds:itemID="{B4A5CAED-3254-46CD-BF0E-E7871562DB4C}"/>
</file>

<file path=customXml/itemProps2.xml><?xml version="1.0" encoding="utf-8"?>
<ds:datastoreItem xmlns:ds="http://schemas.openxmlformats.org/officeDocument/2006/customXml" ds:itemID="{FF59E4CC-7038-4F50-B7F5-545400012D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AAE049-2F16-4D62-B5F8-29DE3BB078E0}">
  <ds:schemaRefs>
    <ds:schemaRef ds:uri="adc6f7d2-2fd4-4c58-add3-50ea831b733c"/>
    <ds:schemaRef ds:uri="http://www.w3.org/XML/1998/namespace"/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fe0e463f-46c1-4b5a-aeae-2e65b5901510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230</Words>
  <Application>Microsoft Office PowerPoint</Application>
  <PresentationFormat>Widescreen</PresentationFormat>
  <Paragraphs>32</Paragraphs>
  <Slides>4</Slides>
  <Notes>3</Notes>
  <HiddenSlides>0</HiddenSlides>
  <MMClips>1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4</vt:i4>
      </vt:variant>
    </vt:vector>
  </HeadingPairs>
  <TitlesOfParts>
    <vt:vector size="11" baseType="lpstr">
      <vt:lpstr>KBH</vt:lpstr>
      <vt:lpstr>Arial</vt:lpstr>
      <vt:lpstr>KBH Tekst</vt:lpstr>
      <vt:lpstr>KBH Medium</vt:lpstr>
      <vt:lpstr>KBH Black</vt:lpstr>
      <vt:lpstr>Blank</vt:lpstr>
      <vt:lpstr>UK Blank</vt:lpstr>
      <vt:lpstr>Thomas Nordahl om det ressourceorienterede børnesyn</vt:lpstr>
      <vt:lpstr>Film med Thomas Nordahl</vt:lpstr>
      <vt:lpstr>Fælles refleksion</vt:lpstr>
      <vt:lpstr>Næste skridt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Thomas Nordahl om det ressourceorienterede børnesyn</dc:title>
  <dc:creator/>
  <cp:lastModifiedBy/>
  <cp:revision>1</cp:revision>
  <dcterms:created xsi:type="dcterms:W3CDTF">2020-06-16T07:43:32Z</dcterms:created>
  <dcterms:modified xsi:type="dcterms:W3CDTF">2022-10-21T13:05:50Z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oudStatistics_StoryID">
    <vt:lpwstr>b4720886-dcc4-4309-9ee1-24a4115a324d</vt:lpwstr>
  </property>
</Properties>
</file>