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8" r:id="rId5"/>
    <p:sldId id="257" r:id="rId6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80" d="100"/>
          <a:sy n="80" d="100"/>
        </p:scale>
        <p:origin x="2910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nilla Lindevall Grann" userId="0c443053-6a3d-4b0a-9df3-155c1b6fd0eb" providerId="ADAL" clId="{D516DF27-694A-420E-A2F6-26556F1FD008}"/>
    <pc:docChg chg="modSld">
      <pc:chgData name="Gunilla Lindevall Grann" userId="0c443053-6a3d-4b0a-9df3-155c1b6fd0eb" providerId="ADAL" clId="{D516DF27-694A-420E-A2F6-26556F1FD008}" dt="2024-03-01T13:55:18.176" v="115" actId="20577"/>
      <pc:docMkLst>
        <pc:docMk/>
      </pc:docMkLst>
      <pc:sldChg chg="modSp mod">
        <pc:chgData name="Gunilla Lindevall Grann" userId="0c443053-6a3d-4b0a-9df3-155c1b6fd0eb" providerId="ADAL" clId="{D516DF27-694A-420E-A2F6-26556F1FD008}" dt="2024-03-01T13:55:18.176" v="115" actId="20577"/>
        <pc:sldMkLst>
          <pc:docMk/>
          <pc:sldMk cId="69654466" sldId="258"/>
        </pc:sldMkLst>
        <pc:spChg chg="mod">
          <ac:chgData name="Gunilla Lindevall Grann" userId="0c443053-6a3d-4b0a-9df3-155c1b6fd0eb" providerId="ADAL" clId="{D516DF27-694A-420E-A2F6-26556F1FD008}" dt="2024-03-01T13:52:57.265" v="11" actId="20577"/>
          <ac:spMkLst>
            <pc:docMk/>
            <pc:sldMk cId="69654466" sldId="258"/>
            <ac:spMk id="19" creationId="{EE013CF7-AFC5-B325-CD11-0D5456977740}"/>
          </ac:spMkLst>
        </pc:spChg>
        <pc:spChg chg="mod">
          <ac:chgData name="Gunilla Lindevall Grann" userId="0c443053-6a3d-4b0a-9df3-155c1b6fd0eb" providerId="ADAL" clId="{D516DF27-694A-420E-A2F6-26556F1FD008}" dt="2024-03-01T13:53:16.917" v="18" actId="20577"/>
          <ac:spMkLst>
            <pc:docMk/>
            <pc:sldMk cId="69654466" sldId="258"/>
            <ac:spMk id="23" creationId="{2C0021BD-FD9A-154F-8B53-D9EA1BD99A9B}"/>
          </ac:spMkLst>
        </pc:spChg>
        <pc:spChg chg="mod">
          <ac:chgData name="Gunilla Lindevall Grann" userId="0c443053-6a3d-4b0a-9df3-155c1b6fd0eb" providerId="ADAL" clId="{D516DF27-694A-420E-A2F6-26556F1FD008}" dt="2024-03-01T13:55:18.176" v="115" actId="20577"/>
          <ac:spMkLst>
            <pc:docMk/>
            <pc:sldMk cId="69654466" sldId="258"/>
            <ac:spMk id="27" creationId="{6015CA95-A0B0-2EB8-F0F5-563F7E33249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4">
            <a:extLst>
              <a:ext uri="{FF2B5EF4-FFF2-40B4-BE49-F238E27FC236}">
                <a16:creationId xmlns:a16="http://schemas.microsoft.com/office/drawing/2014/main" id="{434CBCA8-4FB1-4934-8FF7-597632D1C1F7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01202" y="8460247"/>
            <a:ext cx="2999469" cy="1577349"/>
          </a:xfrm>
          <a:prstGeom prst="rect">
            <a:avLst/>
          </a:prstGeom>
        </p:spPr>
      </p:pic>
      <p:pic>
        <p:nvPicPr>
          <p:cNvPr id="7" name="object 5">
            <a:extLst>
              <a:ext uri="{FF2B5EF4-FFF2-40B4-BE49-F238E27FC236}">
                <a16:creationId xmlns:a16="http://schemas.microsoft.com/office/drawing/2014/main" id="{1557C8D9-AF4F-9E57-7084-0EB93881C63B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7704" y="8900405"/>
            <a:ext cx="1037399" cy="10799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rgbClr val="00645C"/>
                </a:solidFill>
                <a:latin typeface="KBH-Black"/>
                <a:cs typeface="KBH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00645C"/>
                </a:solidFill>
                <a:latin typeface="KBH-Black"/>
                <a:cs typeface="KBH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00645C"/>
                </a:solidFill>
                <a:latin typeface="KBH-Black"/>
                <a:cs typeface="KBH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602591"/>
            <a:ext cx="3274060" cy="129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rgbClr val="00645C"/>
                </a:solidFill>
                <a:latin typeface="KBH-Black"/>
                <a:cs typeface="KBH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1" r:id="rId2"/>
    <p:sldLayoutId id="2147483662" r:id="rId3"/>
    <p:sldLayoutId id="2147483663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EE013CF7-AFC5-B325-CD11-0D5456977740}"/>
              </a:ext>
            </a:extLst>
          </p:cNvPr>
          <p:cNvSpPr txBox="1"/>
          <p:nvPr/>
        </p:nvSpPr>
        <p:spPr>
          <a:xfrm>
            <a:off x="712212" y="2141048"/>
            <a:ext cx="4495800" cy="2082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Velkommen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til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din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nye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skole,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som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 err="1">
                <a:solidFill>
                  <a:srgbClr val="00645C"/>
                </a:solidFill>
                <a:latin typeface="KBH Tekst"/>
                <a:cs typeface="KBH Tekst"/>
              </a:rPr>
              <a:t>hedder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[xxx]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Skole.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spc="-25" dirty="0">
                <a:solidFill>
                  <a:srgbClr val="00645C"/>
                </a:solidFill>
                <a:latin typeface="KBH Tekst"/>
                <a:cs typeface="KBH Tekst"/>
              </a:rPr>
              <a:t>Her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venter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en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helt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ny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verden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af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venner,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viskelædere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en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hel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masse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viden.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Vidste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du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for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eksempel,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leger og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bevæger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os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en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masse,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ligesom </a:t>
            </a:r>
            <a:r>
              <a:rPr sz="1000" spc="-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 børnehaven?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Eller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nogle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tal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også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kan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være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venner?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Det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glæder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spc="-25" dirty="0">
                <a:solidFill>
                  <a:srgbClr val="00645C"/>
                </a:solidFill>
                <a:latin typeface="KBH Tekst"/>
                <a:cs typeface="KBH Tekst"/>
              </a:rPr>
              <a:t>os</a:t>
            </a:r>
            <a:r>
              <a:rPr sz="100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til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fortælle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dig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om.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Som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det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allerførste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skal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øve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os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på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gå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skole.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spc="-25" dirty="0">
                <a:solidFill>
                  <a:srgbClr val="00645C"/>
                </a:solidFill>
                <a:latin typeface="KBH Tekst"/>
                <a:cs typeface="KBH Tekst"/>
              </a:rPr>
              <a:t>Vi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skal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fordybe os og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bruge vores 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fantasi,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men vi skal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også lege 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fangeleg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spc="-25" dirty="0">
                <a:solidFill>
                  <a:srgbClr val="00645C"/>
                </a:solidFill>
                <a:latin typeface="KBH Tekst"/>
                <a:cs typeface="KBH Tekst"/>
              </a:rPr>
              <a:t>og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holde 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frikvarter.</a:t>
            </a:r>
            <a:endParaRPr sz="1000" dirty="0">
              <a:latin typeface="KBH Tekst"/>
              <a:cs typeface="KBH Tekst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200" dirty="0">
              <a:latin typeface="KBH Tekst"/>
              <a:cs typeface="KBH Tekst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Vi glæder os megameget til at lære dig at 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kende!</a:t>
            </a:r>
            <a:endParaRPr sz="1000" dirty="0">
              <a:latin typeface="KBH Tekst"/>
              <a:cs typeface="KBH Teks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KBH Tekst"/>
              <a:cs typeface="KBH Tekst"/>
            </a:endParaRPr>
          </a:p>
          <a:p>
            <a:pPr marL="12700" marR="1314450">
              <a:lnSpc>
                <a:spcPct val="112500"/>
              </a:lnSpc>
            </a:pP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Mange sommerhilsner fra </a:t>
            </a:r>
            <a:r>
              <a:rPr sz="1000" spc="-10" dirty="0" err="1">
                <a:solidFill>
                  <a:srgbClr val="00645C"/>
                </a:solidFill>
                <a:latin typeface="KBH Tekst"/>
                <a:cs typeface="KBH Tekst"/>
              </a:rPr>
              <a:t>børnehaveklasselederne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xxx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og 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xxx</a:t>
            </a:r>
            <a:endParaRPr sz="1000" dirty="0">
              <a:latin typeface="KBH Tekst"/>
              <a:cs typeface="KBH Tekst"/>
            </a:endParaRPr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187BF6BE-9229-F5D1-834C-7C44F0121606}"/>
              </a:ext>
            </a:extLst>
          </p:cNvPr>
          <p:cNvSpPr txBox="1"/>
          <p:nvPr/>
        </p:nvSpPr>
        <p:spPr>
          <a:xfrm>
            <a:off x="1422999" y="5452253"/>
            <a:ext cx="5981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Velkomst</a:t>
            </a:r>
            <a:endParaRPr sz="1000" dirty="0">
              <a:latin typeface="KBH Tekst"/>
              <a:cs typeface="KBH Tekst"/>
            </a:endParaRPr>
          </a:p>
        </p:txBody>
      </p:sp>
      <p:sp>
        <p:nvSpPr>
          <p:cNvPr id="21" name="object 7">
            <a:extLst>
              <a:ext uri="{FF2B5EF4-FFF2-40B4-BE49-F238E27FC236}">
                <a16:creationId xmlns:a16="http://schemas.microsoft.com/office/drawing/2014/main" id="{2954F2EF-7E5A-926B-DB86-FDF61A45C741}"/>
              </a:ext>
            </a:extLst>
          </p:cNvPr>
          <p:cNvSpPr txBox="1"/>
          <p:nvPr/>
        </p:nvSpPr>
        <p:spPr>
          <a:xfrm>
            <a:off x="1422999" y="6164458"/>
            <a:ext cx="727075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Vi går hen </a:t>
            </a:r>
            <a:r>
              <a:rPr sz="1000" spc="-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klassen</a:t>
            </a:r>
            <a:endParaRPr sz="1000" dirty="0">
              <a:latin typeface="KBH Tekst"/>
              <a:cs typeface="KBH Tekst"/>
            </a:endParaRPr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id="{6F38AB8E-2B29-BF21-E8CA-24287D581996}"/>
              </a:ext>
            </a:extLst>
          </p:cNvPr>
          <p:cNvSpPr txBox="1"/>
          <p:nvPr/>
        </p:nvSpPr>
        <p:spPr>
          <a:xfrm>
            <a:off x="1422999" y="7067163"/>
            <a:ext cx="7581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solidFill>
                  <a:srgbClr val="00645C"/>
                </a:solidFill>
                <a:latin typeface="KBH Tekst"/>
                <a:cs typeface="KBH Tekst"/>
              </a:rPr>
              <a:t>Tak</a:t>
            </a:r>
            <a:r>
              <a:rPr sz="100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for</a:t>
            </a:r>
            <a:r>
              <a:rPr sz="100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spc="-25" dirty="0">
                <a:solidFill>
                  <a:srgbClr val="00645C"/>
                </a:solidFill>
                <a:latin typeface="KBH Tekst"/>
                <a:cs typeface="KBH Tekst"/>
              </a:rPr>
              <a:t>dag</a:t>
            </a:r>
            <a:endParaRPr sz="1000" dirty="0">
              <a:latin typeface="KBH Tekst"/>
              <a:cs typeface="KBH Tekst"/>
            </a:endParaRPr>
          </a:p>
        </p:txBody>
      </p:sp>
      <p:sp>
        <p:nvSpPr>
          <p:cNvPr id="23" name="object 9">
            <a:extLst>
              <a:ext uri="{FF2B5EF4-FFF2-40B4-BE49-F238E27FC236}">
                <a16:creationId xmlns:a16="http://schemas.microsoft.com/office/drawing/2014/main" id="{2C0021BD-FD9A-154F-8B53-D9EA1BD99A9B}"/>
              </a:ext>
            </a:extLst>
          </p:cNvPr>
          <p:cNvSpPr txBox="1"/>
          <p:nvPr/>
        </p:nvSpPr>
        <p:spPr>
          <a:xfrm>
            <a:off x="713499" y="4883028"/>
            <a:ext cx="4207751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Første</a:t>
            </a:r>
            <a:r>
              <a:rPr sz="1700" b="1" spc="-40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 </a:t>
            </a:r>
            <a:r>
              <a:rPr sz="1700" b="1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skoledag</a:t>
            </a:r>
            <a:r>
              <a:rPr sz="1700" b="1" spc="-40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 </a:t>
            </a:r>
            <a:r>
              <a:rPr sz="1700" b="1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d.</a:t>
            </a:r>
            <a:r>
              <a:rPr sz="1700" b="1" spc="-40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 </a:t>
            </a:r>
            <a:r>
              <a:rPr lang="da-DK" sz="1700" b="1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xx</a:t>
            </a:r>
            <a:r>
              <a:rPr sz="1700" b="1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.</a:t>
            </a:r>
            <a:r>
              <a:rPr sz="1700" b="1" spc="-40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 </a:t>
            </a:r>
            <a:r>
              <a:rPr sz="1700" b="1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august</a:t>
            </a:r>
            <a:r>
              <a:rPr sz="1700" b="1" spc="-35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 </a:t>
            </a:r>
            <a:endParaRPr sz="1700" dirty="0">
              <a:latin typeface="KBH Black" panose="00000A00000000000000" pitchFamily="2" charset="0"/>
              <a:cs typeface="KBH-Black"/>
            </a:endParaRPr>
          </a:p>
        </p:txBody>
      </p:sp>
      <p:sp>
        <p:nvSpPr>
          <p:cNvPr id="24" name="object 10">
            <a:extLst>
              <a:ext uri="{FF2B5EF4-FFF2-40B4-BE49-F238E27FC236}">
                <a16:creationId xmlns:a16="http://schemas.microsoft.com/office/drawing/2014/main" id="{472155F0-7E37-D3AC-2A82-826C60C8FE9E}"/>
              </a:ext>
            </a:extLst>
          </p:cNvPr>
          <p:cNvSpPr txBox="1"/>
          <p:nvPr/>
        </p:nvSpPr>
        <p:spPr>
          <a:xfrm>
            <a:off x="711200" y="5452253"/>
            <a:ext cx="4889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Kl. </a:t>
            </a:r>
            <a:r>
              <a:rPr sz="1000" spc="-20" dirty="0">
                <a:solidFill>
                  <a:srgbClr val="00645C"/>
                </a:solidFill>
                <a:latin typeface="KBH Tekst"/>
                <a:cs typeface="KBH Tekst"/>
              </a:rPr>
              <a:t>9.00</a:t>
            </a:r>
            <a:endParaRPr sz="1000" dirty="0">
              <a:latin typeface="KBH Tekst"/>
              <a:cs typeface="KBH Tekst"/>
            </a:endParaRPr>
          </a:p>
        </p:txBody>
      </p:sp>
      <p:sp>
        <p:nvSpPr>
          <p:cNvPr id="25" name="object 11">
            <a:extLst>
              <a:ext uri="{FF2B5EF4-FFF2-40B4-BE49-F238E27FC236}">
                <a16:creationId xmlns:a16="http://schemas.microsoft.com/office/drawing/2014/main" id="{FB2F9376-18BA-A86A-6ADD-A603BB0E61D5}"/>
              </a:ext>
            </a:extLst>
          </p:cNvPr>
          <p:cNvSpPr txBox="1"/>
          <p:nvPr/>
        </p:nvSpPr>
        <p:spPr>
          <a:xfrm>
            <a:off x="711200" y="6182439"/>
            <a:ext cx="456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Kl </a:t>
            </a:r>
            <a:r>
              <a:rPr sz="1000" spc="-20" dirty="0">
                <a:solidFill>
                  <a:srgbClr val="00645C"/>
                </a:solidFill>
                <a:latin typeface="KBH Tekst"/>
                <a:cs typeface="KBH Tekst"/>
              </a:rPr>
              <a:t>9.30</a:t>
            </a:r>
            <a:endParaRPr sz="1000" dirty="0">
              <a:latin typeface="KBH Tekst"/>
              <a:cs typeface="KBH Tekst"/>
            </a:endParaRPr>
          </a:p>
        </p:txBody>
      </p:sp>
      <p:sp>
        <p:nvSpPr>
          <p:cNvPr id="26" name="object 12">
            <a:extLst>
              <a:ext uri="{FF2B5EF4-FFF2-40B4-BE49-F238E27FC236}">
                <a16:creationId xmlns:a16="http://schemas.microsoft.com/office/drawing/2014/main" id="{85A967D6-555D-5DBD-699E-290A93827296}"/>
              </a:ext>
            </a:extLst>
          </p:cNvPr>
          <p:cNvSpPr txBox="1"/>
          <p:nvPr/>
        </p:nvSpPr>
        <p:spPr>
          <a:xfrm>
            <a:off x="711200" y="7067163"/>
            <a:ext cx="5168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Kl. 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11.00</a:t>
            </a:r>
            <a:endParaRPr sz="1000" dirty="0">
              <a:latin typeface="KBH Tekst"/>
              <a:cs typeface="KBH Tekst"/>
            </a:endParaRPr>
          </a:p>
        </p:txBody>
      </p:sp>
      <p:sp>
        <p:nvSpPr>
          <p:cNvPr id="27" name="object 13">
            <a:extLst>
              <a:ext uri="{FF2B5EF4-FFF2-40B4-BE49-F238E27FC236}">
                <a16:creationId xmlns:a16="http://schemas.microsoft.com/office/drawing/2014/main" id="{6015CA95-A0B0-2EB8-F0F5-563F7E332492}"/>
              </a:ext>
            </a:extLst>
          </p:cNvPr>
          <p:cNvSpPr txBox="1"/>
          <p:nvPr/>
        </p:nvSpPr>
        <p:spPr>
          <a:xfrm>
            <a:off x="2502899" y="5433203"/>
            <a:ext cx="3408951" cy="23517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Du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dine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forældre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 err="1">
                <a:solidFill>
                  <a:srgbClr val="00645C"/>
                </a:solidFill>
                <a:latin typeface="KBH Tekst"/>
                <a:cs typeface="KBH Tekst"/>
              </a:rPr>
              <a:t>møder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op i skolegården på [xxx] Skole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,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hvor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der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vil være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en</a:t>
            </a:r>
            <a:r>
              <a:rPr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1000" dirty="0">
                <a:solidFill>
                  <a:srgbClr val="00645C"/>
                </a:solidFill>
                <a:latin typeface="KBH Tekst"/>
                <a:cs typeface="KBH Tekst"/>
              </a:rPr>
              <a:t>masse </a:t>
            </a:r>
            <a:r>
              <a:rPr sz="1000" spc="-10" dirty="0">
                <a:solidFill>
                  <a:srgbClr val="00645C"/>
                </a:solidFill>
                <a:latin typeface="KBH Tekst"/>
                <a:cs typeface="KBH Tekst"/>
              </a:rPr>
              <a:t>flag.</a:t>
            </a:r>
            <a:endParaRPr lang="da-DK" sz="100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>
              <a:lnSpc>
                <a:spcPct val="112500"/>
              </a:lnSpc>
              <a:spcBef>
                <a:spcPts val="100"/>
              </a:spcBef>
            </a:pPr>
            <a:endParaRPr lang="da-DK" sz="100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endParaRPr lang="da-DK" sz="100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Når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har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sagt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velkommen,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går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spc="-25" dirty="0">
                <a:solidFill>
                  <a:srgbClr val="00645C"/>
                </a:solidFill>
                <a:latin typeface="KBH Tekst"/>
                <a:cs typeface="KBH Tekst"/>
              </a:rPr>
              <a:t>du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med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dine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nye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klassekammerater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klasselærer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hen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spc="-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 klassen.</a:t>
            </a:r>
            <a:r>
              <a:rPr lang="da-DK" sz="100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Dine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forældre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bliver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på skolen og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spc="-40" dirty="0">
                <a:solidFill>
                  <a:srgbClr val="00645C"/>
                </a:solidFill>
                <a:latin typeface="KBH Tekst"/>
                <a:cs typeface="KBH Tekst"/>
              </a:rPr>
              <a:t>får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 lidt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at vide om,, hvordan det er at gå i skole og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så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mødes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igen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kl.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spc="-25" dirty="0">
                <a:solidFill>
                  <a:srgbClr val="00645C"/>
                </a:solidFill>
                <a:latin typeface="KBH Tekst"/>
                <a:cs typeface="KBH Tekst"/>
              </a:rPr>
              <a:t>11</a:t>
            </a: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endParaRPr lang="da-DK" sz="1000" spc="-25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Du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dine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forældre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følges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ad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hjem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eller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går</a:t>
            </a:r>
            <a:r>
              <a:rPr lang="da-DK" sz="100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sammen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over</a:t>
            </a:r>
            <a:r>
              <a:rPr lang="da-DK" sz="100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dirty="0">
                <a:solidFill>
                  <a:srgbClr val="00645C"/>
                </a:solidFill>
                <a:latin typeface="KBH Tekst"/>
                <a:cs typeface="KBH Tekst"/>
              </a:rPr>
              <a:t>til</a:t>
            </a:r>
            <a:r>
              <a:rPr lang="da-DK" sz="100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1000" spc="-10" dirty="0" err="1">
                <a:solidFill>
                  <a:srgbClr val="00645C"/>
                </a:solidFill>
                <a:latin typeface="KBH Tekst"/>
                <a:cs typeface="KBH Tekst"/>
              </a:rPr>
              <a:t>KKFO’en</a:t>
            </a:r>
            <a:r>
              <a:rPr lang="da-DK" sz="1000" spc="-10" dirty="0">
                <a:solidFill>
                  <a:srgbClr val="00645C"/>
                </a:solidFill>
                <a:latin typeface="KBH Tekst"/>
                <a:cs typeface="KBH Tekst"/>
              </a:rPr>
              <a:t>.</a:t>
            </a:r>
            <a:endParaRPr lang="da-DK" sz="1000" dirty="0">
              <a:latin typeface="KBH Tekst"/>
              <a:cs typeface="KBH Tekst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endParaRPr lang="da-DK" sz="1000" dirty="0">
              <a:latin typeface="KBH Tekst"/>
              <a:cs typeface="KBH Tekst"/>
            </a:endParaRPr>
          </a:p>
          <a:p>
            <a:pPr marL="12700" marR="5080">
              <a:lnSpc>
                <a:spcPct val="112500"/>
              </a:lnSpc>
              <a:spcBef>
                <a:spcPts val="100"/>
              </a:spcBef>
            </a:pPr>
            <a:endParaRPr sz="1000" dirty="0">
              <a:latin typeface="KBH Tekst"/>
              <a:cs typeface="KBH Tekst"/>
            </a:endParaRPr>
          </a:p>
        </p:txBody>
      </p:sp>
      <p:sp>
        <p:nvSpPr>
          <p:cNvPr id="31" name="object 9">
            <a:extLst>
              <a:ext uri="{FF2B5EF4-FFF2-40B4-BE49-F238E27FC236}">
                <a16:creationId xmlns:a16="http://schemas.microsoft.com/office/drawing/2014/main" id="{C1E2D8EB-3E81-CCDA-8332-BBA734207ED8}"/>
              </a:ext>
            </a:extLst>
          </p:cNvPr>
          <p:cNvSpPr txBox="1"/>
          <p:nvPr/>
        </p:nvSpPr>
        <p:spPr>
          <a:xfrm>
            <a:off x="713499" y="622300"/>
            <a:ext cx="3814445" cy="11951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3800" b="1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Hej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3800" b="1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skolebarn</a:t>
            </a:r>
            <a:endParaRPr sz="3800" dirty="0">
              <a:latin typeface="KBH Black" panose="00000A00000000000000" pitchFamily="2" charset="0"/>
              <a:cs typeface="KBH-Black"/>
            </a:endParaRPr>
          </a:p>
        </p:txBody>
      </p:sp>
    </p:spTree>
    <p:extLst>
      <p:ext uri="{BB962C8B-B14F-4D97-AF65-F5344CB8AC3E}">
        <p14:creationId xmlns:p14="http://schemas.microsoft.com/office/powerpoint/2010/main" val="6965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48359" y="3355374"/>
            <a:ext cx="121069" cy="121081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2518467" y="3286701"/>
            <a:ext cx="779145" cy="1082675"/>
            <a:chOff x="2518467" y="3286701"/>
            <a:chExt cx="779145" cy="1082675"/>
          </a:xfrm>
        </p:grpSpPr>
        <p:sp>
          <p:nvSpPr>
            <p:cNvPr id="4" name="object 4"/>
            <p:cNvSpPr/>
            <p:nvPr/>
          </p:nvSpPr>
          <p:spPr>
            <a:xfrm>
              <a:off x="3008353" y="4014570"/>
              <a:ext cx="289560" cy="354965"/>
            </a:xfrm>
            <a:custGeom>
              <a:avLst/>
              <a:gdLst/>
              <a:ahLst/>
              <a:cxnLst/>
              <a:rect l="l" t="t" r="r" b="b"/>
              <a:pathLst>
                <a:path w="289560" h="354964">
                  <a:moveTo>
                    <a:pt x="156794" y="0"/>
                  </a:moveTo>
                  <a:lnTo>
                    <a:pt x="0" y="108064"/>
                  </a:lnTo>
                  <a:lnTo>
                    <a:pt x="58305" y="200393"/>
                  </a:lnTo>
                  <a:lnTo>
                    <a:pt x="289013" y="354596"/>
                  </a:lnTo>
                  <a:lnTo>
                    <a:pt x="254025" y="83426"/>
                  </a:lnTo>
                  <a:lnTo>
                    <a:pt x="156794" y="0"/>
                  </a:lnTo>
                  <a:close/>
                </a:path>
              </a:pathLst>
            </a:custGeom>
            <a:solidFill>
              <a:srgbClr val="F6E0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18460" y="3458971"/>
              <a:ext cx="779145" cy="910590"/>
            </a:xfrm>
            <a:custGeom>
              <a:avLst/>
              <a:gdLst/>
              <a:ahLst/>
              <a:cxnLst/>
              <a:rect l="l" t="t" r="r" b="b"/>
              <a:pathLst>
                <a:path w="779145" h="910589">
                  <a:moveTo>
                    <a:pt x="603427" y="711466"/>
                  </a:moveTo>
                  <a:lnTo>
                    <a:pt x="98018" y="0"/>
                  </a:lnTo>
                  <a:lnTo>
                    <a:pt x="0" y="6921"/>
                  </a:lnTo>
                  <a:lnTo>
                    <a:pt x="548195" y="755992"/>
                  </a:lnTo>
                  <a:lnTo>
                    <a:pt x="567575" y="760653"/>
                  </a:lnTo>
                  <a:lnTo>
                    <a:pt x="581266" y="762939"/>
                  </a:lnTo>
                  <a:lnTo>
                    <a:pt x="588238" y="762076"/>
                  </a:lnTo>
                  <a:lnTo>
                    <a:pt x="589445" y="758875"/>
                  </a:lnTo>
                  <a:lnTo>
                    <a:pt x="603427" y="711466"/>
                  </a:lnTo>
                  <a:close/>
                </a:path>
                <a:path w="779145" h="910589">
                  <a:moveTo>
                    <a:pt x="778903" y="910196"/>
                  </a:moveTo>
                  <a:lnTo>
                    <a:pt x="772058" y="857173"/>
                  </a:lnTo>
                  <a:lnTo>
                    <a:pt x="767397" y="865289"/>
                  </a:lnTo>
                  <a:lnTo>
                    <a:pt x="755789" y="873569"/>
                  </a:lnTo>
                  <a:lnTo>
                    <a:pt x="749935" y="877506"/>
                  </a:lnTo>
                  <a:lnTo>
                    <a:pt x="745324" y="879246"/>
                  </a:lnTo>
                  <a:lnTo>
                    <a:pt x="739521" y="879144"/>
                  </a:lnTo>
                  <a:lnTo>
                    <a:pt x="730135" y="877595"/>
                  </a:lnTo>
                  <a:lnTo>
                    <a:pt x="778903" y="910196"/>
                  </a:lnTo>
                  <a:close/>
                </a:path>
              </a:pathLst>
            </a:custGeom>
            <a:solidFill>
              <a:srgbClr val="46B5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16489" y="3408004"/>
              <a:ext cx="598170" cy="786130"/>
            </a:xfrm>
            <a:custGeom>
              <a:avLst/>
              <a:gdLst/>
              <a:ahLst/>
              <a:cxnLst/>
              <a:rect l="l" t="t" r="r" b="b"/>
              <a:pathLst>
                <a:path w="598169" h="786129">
                  <a:moveTo>
                    <a:pt x="66649" y="0"/>
                  </a:moveTo>
                  <a:lnTo>
                    <a:pt x="0" y="50965"/>
                  </a:lnTo>
                  <a:lnTo>
                    <a:pt x="505396" y="762431"/>
                  </a:lnTo>
                  <a:lnTo>
                    <a:pt x="566593" y="785888"/>
                  </a:lnTo>
                  <a:lnTo>
                    <a:pt x="585647" y="785037"/>
                  </a:lnTo>
                  <a:lnTo>
                    <a:pt x="594408" y="777893"/>
                  </a:lnTo>
                  <a:lnTo>
                    <a:pt x="597823" y="766841"/>
                  </a:lnTo>
                  <a:lnTo>
                    <a:pt x="596338" y="744079"/>
                  </a:lnTo>
                  <a:lnTo>
                    <a:pt x="590397" y="701801"/>
                  </a:lnTo>
                  <a:lnTo>
                    <a:pt x="66649" y="0"/>
                  </a:lnTo>
                  <a:close/>
                </a:path>
              </a:pathLst>
            </a:custGeom>
            <a:solidFill>
              <a:srgbClr val="85C7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83136" y="3324658"/>
              <a:ext cx="579755" cy="794385"/>
            </a:xfrm>
            <a:custGeom>
              <a:avLst/>
              <a:gdLst/>
              <a:ahLst/>
              <a:cxnLst/>
              <a:rect l="l" t="t" r="r" b="b"/>
              <a:pathLst>
                <a:path w="579754" h="794385">
                  <a:moveTo>
                    <a:pt x="31127" y="0"/>
                  </a:moveTo>
                  <a:lnTo>
                    <a:pt x="0" y="83350"/>
                  </a:lnTo>
                  <a:lnTo>
                    <a:pt x="523748" y="785152"/>
                  </a:lnTo>
                  <a:lnTo>
                    <a:pt x="562140" y="794169"/>
                  </a:lnTo>
                  <a:lnTo>
                    <a:pt x="566900" y="792786"/>
                  </a:lnTo>
                  <a:lnTo>
                    <a:pt x="570269" y="790155"/>
                  </a:lnTo>
                  <a:lnTo>
                    <a:pt x="573850" y="784325"/>
                  </a:lnTo>
                  <a:lnTo>
                    <a:pt x="579247" y="773341"/>
                  </a:lnTo>
                  <a:lnTo>
                    <a:pt x="31127" y="0"/>
                  </a:lnTo>
                  <a:close/>
                </a:path>
              </a:pathLst>
            </a:custGeom>
            <a:solidFill>
              <a:srgbClr val="46B5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8471" y="3286701"/>
              <a:ext cx="285959" cy="179197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3053722" y="2852391"/>
            <a:ext cx="319405" cy="1207135"/>
            <a:chOff x="3053722" y="2852391"/>
            <a:chExt cx="319405" cy="1207135"/>
          </a:xfrm>
        </p:grpSpPr>
        <p:sp>
          <p:nvSpPr>
            <p:cNvPr id="10" name="object 10"/>
            <p:cNvSpPr/>
            <p:nvPr/>
          </p:nvSpPr>
          <p:spPr>
            <a:xfrm>
              <a:off x="3053722" y="2852391"/>
              <a:ext cx="231775" cy="372745"/>
            </a:xfrm>
            <a:custGeom>
              <a:avLst/>
              <a:gdLst/>
              <a:ahLst/>
              <a:cxnLst/>
              <a:rect l="l" t="t" r="r" b="b"/>
              <a:pathLst>
                <a:path w="231775" h="372744">
                  <a:moveTo>
                    <a:pt x="107480" y="0"/>
                  </a:moveTo>
                  <a:lnTo>
                    <a:pt x="0" y="251409"/>
                  </a:lnTo>
                  <a:lnTo>
                    <a:pt x="41440" y="372643"/>
                  </a:lnTo>
                  <a:lnTo>
                    <a:pt x="231381" y="359105"/>
                  </a:lnTo>
                  <a:lnTo>
                    <a:pt x="228003" y="249961"/>
                  </a:lnTo>
                  <a:lnTo>
                    <a:pt x="107480" y="0"/>
                  </a:lnTo>
                  <a:close/>
                </a:path>
              </a:pathLst>
            </a:custGeom>
            <a:solidFill>
              <a:srgbClr val="F6E0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40185" y="2852397"/>
              <a:ext cx="46990" cy="59690"/>
            </a:xfrm>
            <a:custGeom>
              <a:avLst/>
              <a:gdLst/>
              <a:ahLst/>
              <a:cxnLst/>
              <a:rect l="l" t="t" r="r" b="b"/>
              <a:pathLst>
                <a:path w="46989" h="59689">
                  <a:moveTo>
                    <a:pt x="21018" y="0"/>
                  </a:moveTo>
                  <a:lnTo>
                    <a:pt x="0" y="49149"/>
                  </a:lnTo>
                  <a:lnTo>
                    <a:pt x="2616" y="52221"/>
                  </a:lnTo>
                  <a:lnTo>
                    <a:pt x="7356" y="55951"/>
                  </a:lnTo>
                  <a:lnTo>
                    <a:pt x="14358" y="58884"/>
                  </a:lnTo>
                  <a:lnTo>
                    <a:pt x="23761" y="59562"/>
                  </a:lnTo>
                  <a:lnTo>
                    <a:pt x="35598" y="58534"/>
                  </a:lnTo>
                  <a:lnTo>
                    <a:pt x="43002" y="54965"/>
                  </a:lnTo>
                  <a:lnTo>
                    <a:pt x="46494" y="52844"/>
                  </a:lnTo>
                  <a:lnTo>
                    <a:pt x="21018" y="0"/>
                  </a:lnTo>
                  <a:close/>
                </a:path>
              </a:pathLst>
            </a:custGeom>
            <a:solidFill>
              <a:srgbClr val="F598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14386" y="3076784"/>
              <a:ext cx="158750" cy="975994"/>
            </a:xfrm>
            <a:custGeom>
              <a:avLst/>
              <a:gdLst/>
              <a:ahLst/>
              <a:cxnLst/>
              <a:rect l="l" t="t" r="r" b="b"/>
              <a:pathLst>
                <a:path w="158750" h="975995">
                  <a:moveTo>
                    <a:pt x="35915" y="0"/>
                  </a:moveTo>
                  <a:lnTo>
                    <a:pt x="33304" y="2655"/>
                  </a:lnTo>
                  <a:lnTo>
                    <a:pt x="28692" y="10671"/>
                  </a:lnTo>
                  <a:lnTo>
                    <a:pt x="18713" y="30464"/>
                  </a:lnTo>
                  <a:lnTo>
                    <a:pt x="0" y="68453"/>
                  </a:lnTo>
                  <a:lnTo>
                    <a:pt x="76466" y="975677"/>
                  </a:lnTo>
                  <a:lnTo>
                    <a:pt x="158191" y="923099"/>
                  </a:lnTo>
                  <a:lnTo>
                    <a:pt x="67335" y="25565"/>
                  </a:lnTo>
                  <a:lnTo>
                    <a:pt x="52997" y="11720"/>
                  </a:lnTo>
                  <a:lnTo>
                    <a:pt x="42367" y="2799"/>
                  </a:lnTo>
                  <a:lnTo>
                    <a:pt x="35915" y="0"/>
                  </a:lnTo>
                  <a:close/>
                </a:path>
              </a:pathLst>
            </a:custGeom>
            <a:solidFill>
              <a:srgbClr val="F3B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10382" y="3085024"/>
              <a:ext cx="180975" cy="974725"/>
            </a:xfrm>
            <a:custGeom>
              <a:avLst/>
              <a:gdLst/>
              <a:ahLst/>
              <a:cxnLst/>
              <a:rect l="l" t="t" r="r" b="b"/>
              <a:pathLst>
                <a:path w="180975" h="974725">
                  <a:moveTo>
                    <a:pt x="46329" y="0"/>
                  </a:moveTo>
                  <a:lnTo>
                    <a:pt x="35154" y="1711"/>
                  </a:lnTo>
                  <a:lnTo>
                    <a:pt x="26603" y="9501"/>
                  </a:lnTo>
                  <a:lnTo>
                    <a:pt x="16332" y="29866"/>
                  </a:lnTo>
                  <a:lnTo>
                    <a:pt x="0" y="69303"/>
                  </a:lnTo>
                  <a:lnTo>
                    <a:pt x="100926" y="974394"/>
                  </a:lnTo>
                  <a:lnTo>
                    <a:pt x="180479" y="967435"/>
                  </a:lnTo>
                  <a:lnTo>
                    <a:pt x="104000" y="60210"/>
                  </a:lnTo>
                  <a:lnTo>
                    <a:pt x="97602" y="50647"/>
                  </a:lnTo>
                  <a:lnTo>
                    <a:pt x="82132" y="29691"/>
                  </a:lnTo>
                  <a:lnTo>
                    <a:pt x="63179" y="8941"/>
                  </a:lnTo>
                  <a:lnTo>
                    <a:pt x="46329" y="0"/>
                  </a:lnTo>
                  <a:close/>
                </a:path>
              </a:pathLst>
            </a:custGeom>
            <a:solidFill>
              <a:srgbClr val="F6C7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53723" y="3094530"/>
              <a:ext cx="158115" cy="965200"/>
            </a:xfrm>
            <a:custGeom>
              <a:avLst/>
              <a:gdLst/>
              <a:ahLst/>
              <a:cxnLst/>
              <a:rect l="l" t="t" r="r" b="b"/>
              <a:pathLst>
                <a:path w="158114" h="965200">
                  <a:moveTo>
                    <a:pt x="25311" y="0"/>
                  </a:moveTo>
                  <a:lnTo>
                    <a:pt x="18050" y="425"/>
                  </a:lnTo>
                  <a:lnTo>
                    <a:pt x="9717" y="3725"/>
                  </a:lnTo>
                  <a:lnTo>
                    <a:pt x="2852" y="7481"/>
                  </a:lnTo>
                  <a:lnTo>
                    <a:pt x="0" y="9270"/>
                  </a:lnTo>
                  <a:lnTo>
                    <a:pt x="76758" y="921918"/>
                  </a:lnTo>
                  <a:lnTo>
                    <a:pt x="157594" y="964882"/>
                  </a:lnTo>
                  <a:lnTo>
                    <a:pt x="56654" y="59804"/>
                  </a:lnTo>
                  <a:lnTo>
                    <a:pt x="42934" y="26601"/>
                  </a:lnTo>
                  <a:lnTo>
                    <a:pt x="35096" y="9304"/>
                  </a:lnTo>
                  <a:lnTo>
                    <a:pt x="30201" y="2306"/>
                  </a:lnTo>
                  <a:lnTo>
                    <a:pt x="25311" y="0"/>
                  </a:lnTo>
                  <a:close/>
                </a:path>
              </a:pathLst>
            </a:custGeom>
            <a:solidFill>
              <a:srgbClr val="F3B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3182697" y="2872431"/>
            <a:ext cx="555625" cy="1324610"/>
            <a:chOff x="3182697" y="2872431"/>
            <a:chExt cx="555625" cy="1324610"/>
          </a:xfrm>
        </p:grpSpPr>
        <p:sp>
          <p:nvSpPr>
            <p:cNvPr id="16" name="object 16"/>
            <p:cNvSpPr/>
            <p:nvPr/>
          </p:nvSpPr>
          <p:spPr>
            <a:xfrm>
              <a:off x="3484579" y="2872431"/>
              <a:ext cx="220979" cy="379095"/>
            </a:xfrm>
            <a:custGeom>
              <a:avLst/>
              <a:gdLst/>
              <a:ahLst/>
              <a:cxnLst/>
              <a:rect l="l" t="t" r="r" b="b"/>
              <a:pathLst>
                <a:path w="220979" h="379095">
                  <a:moveTo>
                    <a:pt x="168884" y="0"/>
                  </a:moveTo>
                  <a:lnTo>
                    <a:pt x="0" y="215023"/>
                  </a:lnTo>
                  <a:lnTo>
                    <a:pt x="8648" y="342849"/>
                  </a:lnTo>
                  <a:lnTo>
                    <a:pt x="195630" y="378929"/>
                  </a:lnTo>
                  <a:lnTo>
                    <a:pt x="220611" y="272630"/>
                  </a:lnTo>
                  <a:lnTo>
                    <a:pt x="168884" y="0"/>
                  </a:lnTo>
                  <a:close/>
                </a:path>
              </a:pathLst>
            </a:custGeom>
            <a:solidFill>
              <a:srgbClr val="F6E0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45129" y="2872447"/>
              <a:ext cx="260350" cy="1324610"/>
            </a:xfrm>
            <a:custGeom>
              <a:avLst/>
              <a:gdLst/>
              <a:ahLst/>
              <a:cxnLst/>
              <a:rect l="l" t="t" r="r" b="b"/>
              <a:pathLst>
                <a:path w="260350" h="1324610">
                  <a:moveTo>
                    <a:pt x="219265" y="57632"/>
                  </a:moveTo>
                  <a:lnTo>
                    <a:pt x="208330" y="0"/>
                  </a:lnTo>
                  <a:lnTo>
                    <a:pt x="175310" y="42037"/>
                  </a:lnTo>
                  <a:lnTo>
                    <a:pt x="177038" y="45669"/>
                  </a:lnTo>
                  <a:lnTo>
                    <a:pt x="180657" y="50495"/>
                  </a:lnTo>
                  <a:lnTo>
                    <a:pt x="186664" y="55143"/>
                  </a:lnTo>
                  <a:lnTo>
                    <a:pt x="195567" y="58242"/>
                  </a:lnTo>
                  <a:lnTo>
                    <a:pt x="207264" y="60312"/>
                  </a:lnTo>
                  <a:lnTo>
                    <a:pt x="215328" y="58788"/>
                  </a:lnTo>
                  <a:lnTo>
                    <a:pt x="219265" y="57632"/>
                  </a:lnTo>
                  <a:close/>
                </a:path>
                <a:path w="260350" h="1324610">
                  <a:moveTo>
                    <a:pt x="260057" y="272618"/>
                  </a:moveTo>
                  <a:lnTo>
                    <a:pt x="249783" y="255536"/>
                  </a:lnTo>
                  <a:lnTo>
                    <a:pt x="241833" y="244170"/>
                  </a:lnTo>
                  <a:lnTo>
                    <a:pt x="236334" y="239788"/>
                  </a:lnTo>
                  <a:lnTo>
                    <a:pt x="233108" y="241693"/>
                  </a:lnTo>
                  <a:lnTo>
                    <a:pt x="226580" y="248234"/>
                  </a:lnTo>
                  <a:lnTo>
                    <a:pt x="211810" y="264769"/>
                  </a:lnTo>
                  <a:lnTo>
                    <a:pt x="183908" y="296608"/>
                  </a:lnTo>
                  <a:lnTo>
                    <a:pt x="0" y="1324178"/>
                  </a:lnTo>
                  <a:lnTo>
                    <a:pt x="32715" y="1321777"/>
                  </a:lnTo>
                  <a:lnTo>
                    <a:pt x="60312" y="1314107"/>
                  </a:lnTo>
                  <a:lnTo>
                    <a:pt x="81000" y="1301711"/>
                  </a:lnTo>
                  <a:lnTo>
                    <a:pt x="93002" y="1285163"/>
                  </a:lnTo>
                  <a:lnTo>
                    <a:pt x="260057" y="272618"/>
                  </a:lnTo>
                  <a:close/>
                </a:path>
              </a:pathLst>
            </a:custGeom>
            <a:solidFill>
              <a:srgbClr val="54BA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65108" y="3094736"/>
              <a:ext cx="264160" cy="1102360"/>
            </a:xfrm>
            <a:custGeom>
              <a:avLst/>
              <a:gdLst/>
              <a:ahLst/>
              <a:cxnLst/>
              <a:rect l="l" t="t" r="r" b="b"/>
              <a:pathLst>
                <a:path w="264160" h="1102360">
                  <a:moveTo>
                    <a:pt x="212574" y="0"/>
                  </a:moveTo>
                  <a:lnTo>
                    <a:pt x="202298" y="5310"/>
                  </a:lnTo>
                  <a:lnTo>
                    <a:pt x="187107" y="22324"/>
                  </a:lnTo>
                  <a:lnTo>
                    <a:pt x="161124" y="56194"/>
                  </a:lnTo>
                  <a:lnTo>
                    <a:pt x="0" y="1085935"/>
                  </a:lnTo>
                  <a:lnTo>
                    <a:pt x="10263" y="1089774"/>
                  </a:lnTo>
                  <a:lnTo>
                    <a:pt x="53215" y="1099885"/>
                  </a:lnTo>
                  <a:lnTo>
                    <a:pt x="80022" y="1101887"/>
                  </a:lnTo>
                  <a:lnTo>
                    <a:pt x="263931" y="74317"/>
                  </a:lnTo>
                  <a:lnTo>
                    <a:pt x="237774" y="14234"/>
                  </a:lnTo>
                  <a:lnTo>
                    <a:pt x="212574" y="0"/>
                  </a:lnTo>
                  <a:close/>
                </a:path>
              </a:pathLst>
            </a:custGeom>
            <a:solidFill>
              <a:srgbClr val="8BC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300159" y="3082066"/>
              <a:ext cx="226695" cy="1099185"/>
            </a:xfrm>
            <a:custGeom>
              <a:avLst/>
              <a:gdLst/>
              <a:ahLst/>
              <a:cxnLst/>
              <a:rect l="l" t="t" r="r" b="b"/>
              <a:pathLst>
                <a:path w="226695" h="1099185">
                  <a:moveTo>
                    <a:pt x="202707" y="0"/>
                  </a:moveTo>
                  <a:lnTo>
                    <a:pt x="196037" y="1534"/>
                  </a:lnTo>
                  <a:lnTo>
                    <a:pt x="184416" y="5386"/>
                  </a:lnTo>
                  <a:lnTo>
                    <a:pt x="0" y="1034899"/>
                  </a:lnTo>
                  <a:lnTo>
                    <a:pt x="5356" y="1052821"/>
                  </a:lnTo>
                  <a:lnTo>
                    <a:pt x="18705" y="1069989"/>
                  </a:lnTo>
                  <a:lnTo>
                    <a:pt x="38938" y="1085537"/>
                  </a:lnTo>
                  <a:lnTo>
                    <a:pt x="64947" y="1098602"/>
                  </a:lnTo>
                  <a:lnTo>
                    <a:pt x="226072" y="68860"/>
                  </a:lnTo>
                  <a:lnTo>
                    <a:pt x="216503" y="15127"/>
                  </a:lnTo>
                  <a:lnTo>
                    <a:pt x="202707" y="0"/>
                  </a:lnTo>
                  <a:close/>
                </a:path>
              </a:pathLst>
            </a:custGeom>
            <a:solidFill>
              <a:srgbClr val="54BA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17113" y="3156641"/>
              <a:ext cx="121069" cy="12108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93683" y="3110947"/>
              <a:ext cx="137998" cy="1379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82697" y="3222792"/>
              <a:ext cx="137830" cy="137826"/>
            </a:xfrm>
            <a:prstGeom prst="rect">
              <a:avLst/>
            </a:prstGeom>
          </p:spPr>
        </p:pic>
      </p:grpSp>
      <p:pic>
        <p:nvPicPr>
          <p:cNvPr id="23" name="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990569" y="3235874"/>
            <a:ext cx="137830" cy="137826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834132" y="5245652"/>
            <a:ext cx="143294" cy="143294"/>
          </a:xfrm>
          <a:prstGeom prst="rect">
            <a:avLst/>
          </a:prstGeom>
        </p:spPr>
      </p:pic>
      <p:grpSp>
        <p:nvGrpSpPr>
          <p:cNvPr id="25" name="object 25"/>
          <p:cNvGrpSpPr/>
          <p:nvPr/>
        </p:nvGrpSpPr>
        <p:grpSpPr>
          <a:xfrm>
            <a:off x="5761987" y="5011410"/>
            <a:ext cx="1089025" cy="892810"/>
            <a:chOff x="5761987" y="5011410"/>
            <a:chExt cx="1089025" cy="892810"/>
          </a:xfrm>
        </p:grpSpPr>
        <p:sp>
          <p:nvSpPr>
            <p:cNvPr id="26" name="object 26"/>
            <p:cNvSpPr/>
            <p:nvPr/>
          </p:nvSpPr>
          <p:spPr>
            <a:xfrm>
              <a:off x="6038039" y="5011410"/>
              <a:ext cx="813435" cy="772160"/>
            </a:xfrm>
            <a:custGeom>
              <a:avLst/>
              <a:gdLst/>
              <a:ahLst/>
              <a:cxnLst/>
              <a:rect l="l" t="t" r="r" b="b"/>
              <a:pathLst>
                <a:path w="813434" h="772160">
                  <a:moveTo>
                    <a:pt x="424824" y="0"/>
                  </a:moveTo>
                  <a:lnTo>
                    <a:pt x="371649" y="20691"/>
                  </a:lnTo>
                  <a:lnTo>
                    <a:pt x="248499" y="70700"/>
                  </a:lnTo>
                  <a:lnTo>
                    <a:pt x="109940" y="131930"/>
                  </a:lnTo>
                  <a:lnTo>
                    <a:pt x="10537" y="186283"/>
                  </a:lnTo>
                  <a:lnTo>
                    <a:pt x="4213" y="329577"/>
                  </a:lnTo>
                  <a:lnTo>
                    <a:pt x="2106" y="365697"/>
                  </a:lnTo>
                  <a:lnTo>
                    <a:pt x="0" y="446266"/>
                  </a:lnTo>
                  <a:lnTo>
                    <a:pt x="4213" y="529600"/>
                  </a:lnTo>
                  <a:lnTo>
                    <a:pt x="21066" y="574014"/>
                  </a:lnTo>
                  <a:lnTo>
                    <a:pt x="43235" y="586486"/>
                  </a:lnTo>
                  <a:lnTo>
                    <a:pt x="80987" y="610244"/>
                  </a:lnTo>
                  <a:lnTo>
                    <a:pt x="182435" y="676067"/>
                  </a:lnTo>
                  <a:lnTo>
                    <a:pt x="235729" y="710358"/>
                  </a:lnTo>
                  <a:lnTo>
                    <a:pt x="283802" y="740387"/>
                  </a:lnTo>
                  <a:lnTo>
                    <a:pt x="321453" y="762266"/>
                  </a:lnTo>
                  <a:lnTo>
                    <a:pt x="343481" y="772109"/>
                  </a:lnTo>
                  <a:lnTo>
                    <a:pt x="505535" y="713517"/>
                  </a:lnTo>
                  <a:lnTo>
                    <a:pt x="607882" y="670044"/>
                  </a:lnTo>
                  <a:lnTo>
                    <a:pt x="694017" y="620138"/>
                  </a:lnTo>
                  <a:lnTo>
                    <a:pt x="807437" y="542251"/>
                  </a:lnTo>
                  <a:lnTo>
                    <a:pt x="812844" y="441394"/>
                  </a:lnTo>
                  <a:lnTo>
                    <a:pt x="812827" y="360675"/>
                  </a:lnTo>
                  <a:lnTo>
                    <a:pt x="804973" y="300075"/>
                  </a:lnTo>
                  <a:lnTo>
                    <a:pt x="765963" y="261248"/>
                  </a:lnTo>
                  <a:lnTo>
                    <a:pt x="669267" y="171530"/>
                  </a:lnTo>
                  <a:lnTo>
                    <a:pt x="545387" y="71066"/>
                  </a:lnTo>
                  <a:lnTo>
                    <a:pt x="424824" y="0"/>
                  </a:lnTo>
                  <a:close/>
                </a:path>
              </a:pathLst>
            </a:custGeom>
            <a:solidFill>
              <a:srgbClr val="85C7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42252" y="5011410"/>
              <a:ext cx="801370" cy="498475"/>
            </a:xfrm>
            <a:custGeom>
              <a:avLst/>
              <a:gdLst/>
              <a:ahLst/>
              <a:cxnLst/>
              <a:rect l="l" t="t" r="r" b="b"/>
              <a:pathLst>
                <a:path w="801370" h="498475">
                  <a:moveTo>
                    <a:pt x="420611" y="0"/>
                  </a:moveTo>
                  <a:lnTo>
                    <a:pt x="367435" y="20691"/>
                  </a:lnTo>
                  <a:lnTo>
                    <a:pt x="244286" y="70700"/>
                  </a:lnTo>
                  <a:lnTo>
                    <a:pt x="105727" y="131930"/>
                  </a:lnTo>
                  <a:lnTo>
                    <a:pt x="6324" y="186283"/>
                  </a:lnTo>
                  <a:lnTo>
                    <a:pt x="0" y="329577"/>
                  </a:lnTo>
                  <a:lnTo>
                    <a:pt x="146454" y="408338"/>
                  </a:lnTo>
                  <a:lnTo>
                    <a:pt x="254254" y="465596"/>
                  </a:lnTo>
                  <a:lnTo>
                    <a:pt x="318198" y="498157"/>
                  </a:lnTo>
                  <a:lnTo>
                    <a:pt x="434552" y="434847"/>
                  </a:lnTo>
                  <a:lnTo>
                    <a:pt x="523603" y="393111"/>
                  </a:lnTo>
                  <a:lnTo>
                    <a:pt x="630592" y="354377"/>
                  </a:lnTo>
                  <a:lnTo>
                    <a:pt x="800760" y="300075"/>
                  </a:lnTo>
                  <a:lnTo>
                    <a:pt x="761750" y="261248"/>
                  </a:lnTo>
                  <a:lnTo>
                    <a:pt x="665054" y="171530"/>
                  </a:lnTo>
                  <a:lnTo>
                    <a:pt x="541174" y="71066"/>
                  </a:lnTo>
                  <a:lnTo>
                    <a:pt x="420611" y="0"/>
                  </a:lnTo>
                  <a:close/>
                </a:path>
              </a:pathLst>
            </a:custGeom>
            <a:solidFill>
              <a:srgbClr val="46B5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761987" y="5222981"/>
              <a:ext cx="608330" cy="680720"/>
            </a:xfrm>
            <a:custGeom>
              <a:avLst/>
              <a:gdLst/>
              <a:ahLst/>
              <a:cxnLst/>
              <a:rect l="l" t="t" r="r" b="b"/>
              <a:pathLst>
                <a:path w="608329" h="680720">
                  <a:moveTo>
                    <a:pt x="303441" y="0"/>
                  </a:moveTo>
                  <a:lnTo>
                    <a:pt x="147510" y="67436"/>
                  </a:lnTo>
                  <a:lnTo>
                    <a:pt x="85698" y="170286"/>
                  </a:lnTo>
                  <a:lnTo>
                    <a:pt x="49728" y="235958"/>
                  </a:lnTo>
                  <a:lnTo>
                    <a:pt x="25772" y="292702"/>
                  </a:lnTo>
                  <a:lnTo>
                    <a:pt x="0" y="368769"/>
                  </a:lnTo>
                  <a:lnTo>
                    <a:pt x="55777" y="443580"/>
                  </a:lnTo>
                  <a:lnTo>
                    <a:pt x="106418" y="501003"/>
                  </a:lnTo>
                  <a:lnTo>
                    <a:pt x="180763" y="570279"/>
                  </a:lnTo>
                  <a:lnTo>
                    <a:pt x="307657" y="680643"/>
                  </a:lnTo>
                  <a:lnTo>
                    <a:pt x="337229" y="671230"/>
                  </a:lnTo>
                  <a:lnTo>
                    <a:pt x="378256" y="652727"/>
                  </a:lnTo>
                  <a:lnTo>
                    <a:pt x="458794" y="611304"/>
                  </a:lnTo>
                  <a:lnTo>
                    <a:pt x="606894" y="533133"/>
                  </a:lnTo>
                  <a:lnTo>
                    <a:pt x="607948" y="417859"/>
                  </a:lnTo>
                  <a:lnTo>
                    <a:pt x="607421" y="353753"/>
                  </a:lnTo>
                  <a:lnTo>
                    <a:pt x="598462" y="286588"/>
                  </a:lnTo>
                  <a:lnTo>
                    <a:pt x="513249" y="184912"/>
                  </a:lnTo>
                  <a:lnTo>
                    <a:pt x="454113" y="121167"/>
                  </a:lnTo>
                  <a:lnTo>
                    <a:pt x="393397" y="68485"/>
                  </a:lnTo>
                  <a:lnTo>
                    <a:pt x="303441" y="0"/>
                  </a:lnTo>
                  <a:close/>
                </a:path>
              </a:pathLst>
            </a:custGeom>
            <a:solidFill>
              <a:srgbClr val="CAC1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069644" y="5509570"/>
              <a:ext cx="300355" cy="394335"/>
            </a:xfrm>
            <a:custGeom>
              <a:avLst/>
              <a:gdLst/>
              <a:ahLst/>
              <a:cxnLst/>
              <a:rect l="l" t="t" r="r" b="b"/>
              <a:pathLst>
                <a:path w="300354" h="394335">
                  <a:moveTo>
                    <a:pt x="290804" y="0"/>
                  </a:moveTo>
                  <a:lnTo>
                    <a:pt x="232770" y="20755"/>
                  </a:lnTo>
                  <a:lnTo>
                    <a:pt x="194767" y="36453"/>
                  </a:lnTo>
                  <a:lnTo>
                    <a:pt x="160002" y="54997"/>
                  </a:lnTo>
                  <a:lnTo>
                    <a:pt x="111683" y="84289"/>
                  </a:lnTo>
                  <a:lnTo>
                    <a:pt x="58732" y="201501"/>
                  </a:lnTo>
                  <a:lnTo>
                    <a:pt x="29448" y="272838"/>
                  </a:lnTo>
                  <a:lnTo>
                    <a:pt x="13360" y="327343"/>
                  </a:lnTo>
                  <a:lnTo>
                    <a:pt x="0" y="394055"/>
                  </a:lnTo>
                  <a:lnTo>
                    <a:pt x="29571" y="384642"/>
                  </a:lnTo>
                  <a:lnTo>
                    <a:pt x="70599" y="366139"/>
                  </a:lnTo>
                  <a:lnTo>
                    <a:pt x="151136" y="324716"/>
                  </a:lnTo>
                  <a:lnTo>
                    <a:pt x="299237" y="246545"/>
                  </a:lnTo>
                  <a:lnTo>
                    <a:pt x="300291" y="131271"/>
                  </a:lnTo>
                  <a:lnTo>
                    <a:pt x="299764" y="67165"/>
                  </a:lnTo>
                  <a:lnTo>
                    <a:pt x="296865" y="31112"/>
                  </a:lnTo>
                  <a:lnTo>
                    <a:pt x="290804" y="0"/>
                  </a:lnTo>
                  <a:close/>
                </a:path>
              </a:pathLst>
            </a:custGeom>
            <a:solidFill>
              <a:srgbClr val="DDD7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210828" y="5526428"/>
              <a:ext cx="143294" cy="143294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850486" y="5296735"/>
              <a:ext cx="27940" cy="27940"/>
            </a:xfrm>
            <a:custGeom>
              <a:avLst/>
              <a:gdLst/>
              <a:ahLst/>
              <a:cxnLst/>
              <a:rect l="l" t="t" r="r" b="b"/>
              <a:pathLst>
                <a:path w="27939" h="27939">
                  <a:moveTo>
                    <a:pt x="21272" y="0"/>
                  </a:moveTo>
                  <a:lnTo>
                    <a:pt x="6134" y="0"/>
                  </a:lnTo>
                  <a:lnTo>
                    <a:pt x="0" y="6134"/>
                  </a:lnTo>
                  <a:lnTo>
                    <a:pt x="0" y="21259"/>
                  </a:lnTo>
                  <a:lnTo>
                    <a:pt x="6134" y="27393"/>
                  </a:lnTo>
                  <a:lnTo>
                    <a:pt x="13703" y="27393"/>
                  </a:lnTo>
                  <a:lnTo>
                    <a:pt x="21272" y="27393"/>
                  </a:lnTo>
                  <a:lnTo>
                    <a:pt x="27406" y="21259"/>
                  </a:lnTo>
                  <a:lnTo>
                    <a:pt x="27406" y="6134"/>
                  </a:lnTo>
                  <a:lnTo>
                    <a:pt x="2127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2" name="object 3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91885" y="8006689"/>
            <a:ext cx="1685211" cy="2092164"/>
          </a:xfrm>
          <a:prstGeom prst="rect">
            <a:avLst/>
          </a:prstGeom>
        </p:spPr>
      </p:pic>
      <p:grpSp>
        <p:nvGrpSpPr>
          <p:cNvPr id="33" name="object 33"/>
          <p:cNvGrpSpPr/>
          <p:nvPr/>
        </p:nvGrpSpPr>
        <p:grpSpPr>
          <a:xfrm>
            <a:off x="5437041" y="6719541"/>
            <a:ext cx="298450" cy="1129665"/>
            <a:chOff x="5437041" y="6719541"/>
            <a:chExt cx="298450" cy="1129665"/>
          </a:xfrm>
        </p:grpSpPr>
        <p:sp>
          <p:nvSpPr>
            <p:cNvPr id="34" name="object 34"/>
            <p:cNvSpPr/>
            <p:nvPr/>
          </p:nvSpPr>
          <p:spPr>
            <a:xfrm>
              <a:off x="5518901" y="6719542"/>
              <a:ext cx="216535" cy="349250"/>
            </a:xfrm>
            <a:custGeom>
              <a:avLst/>
              <a:gdLst/>
              <a:ahLst/>
              <a:cxnLst/>
              <a:rect l="l" t="t" r="r" b="b"/>
              <a:pathLst>
                <a:path w="216535" h="349250">
                  <a:moveTo>
                    <a:pt x="115938" y="0"/>
                  </a:moveTo>
                  <a:lnTo>
                    <a:pt x="3162" y="233895"/>
                  </a:lnTo>
                  <a:lnTo>
                    <a:pt x="0" y="336029"/>
                  </a:lnTo>
                  <a:lnTo>
                    <a:pt x="177749" y="348691"/>
                  </a:lnTo>
                  <a:lnTo>
                    <a:pt x="216522" y="235254"/>
                  </a:lnTo>
                  <a:lnTo>
                    <a:pt x="115938" y="0"/>
                  </a:lnTo>
                  <a:close/>
                </a:path>
              </a:pathLst>
            </a:custGeom>
            <a:solidFill>
              <a:srgbClr val="F6E0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611007" y="6719541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4" h="57150">
                  <a:moveTo>
                    <a:pt x="23837" y="0"/>
                  </a:moveTo>
                  <a:lnTo>
                    <a:pt x="0" y="49453"/>
                  </a:lnTo>
                  <a:lnTo>
                    <a:pt x="3276" y="51435"/>
                  </a:lnTo>
                  <a:lnTo>
                    <a:pt x="10198" y="54775"/>
                  </a:lnTo>
                  <a:lnTo>
                    <a:pt x="34556" y="56908"/>
                  </a:lnTo>
                  <a:lnTo>
                    <a:pt x="41516" y="48806"/>
                  </a:lnTo>
                  <a:lnTo>
                    <a:pt x="43497" y="45999"/>
                  </a:lnTo>
                  <a:lnTo>
                    <a:pt x="2383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37041" y="6929512"/>
              <a:ext cx="148590" cy="913130"/>
            </a:xfrm>
            <a:custGeom>
              <a:avLst/>
              <a:gdLst/>
              <a:ahLst/>
              <a:cxnLst/>
              <a:rect l="l" t="t" r="r" b="b"/>
              <a:pathLst>
                <a:path w="148589" h="913129">
                  <a:moveTo>
                    <a:pt x="114426" y="0"/>
                  </a:moveTo>
                  <a:lnTo>
                    <a:pt x="108391" y="2624"/>
                  </a:lnTo>
                  <a:lnTo>
                    <a:pt x="98445" y="10972"/>
                  </a:lnTo>
                  <a:lnTo>
                    <a:pt x="85026" y="23926"/>
                  </a:lnTo>
                  <a:lnTo>
                    <a:pt x="0" y="863815"/>
                  </a:lnTo>
                  <a:lnTo>
                    <a:pt x="76479" y="913015"/>
                  </a:lnTo>
                  <a:lnTo>
                    <a:pt x="148043" y="64058"/>
                  </a:lnTo>
                  <a:lnTo>
                    <a:pt x="121191" y="9988"/>
                  </a:lnTo>
                  <a:lnTo>
                    <a:pt x="116873" y="2486"/>
                  </a:lnTo>
                  <a:lnTo>
                    <a:pt x="114426" y="0"/>
                  </a:lnTo>
                  <a:close/>
                </a:path>
              </a:pathLst>
            </a:custGeom>
            <a:solidFill>
              <a:srgbClr val="E5A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513519" y="6937232"/>
              <a:ext cx="168910" cy="911860"/>
            </a:xfrm>
            <a:custGeom>
              <a:avLst/>
              <a:gdLst/>
              <a:ahLst/>
              <a:cxnLst/>
              <a:rect l="l" t="t" r="r" b="b"/>
              <a:pathLst>
                <a:path w="168910" h="911859">
                  <a:moveTo>
                    <a:pt x="125526" y="0"/>
                  </a:moveTo>
                  <a:lnTo>
                    <a:pt x="92025" y="27778"/>
                  </a:lnTo>
                  <a:lnTo>
                    <a:pt x="0" y="905294"/>
                  </a:lnTo>
                  <a:lnTo>
                    <a:pt x="74434" y="911796"/>
                  </a:lnTo>
                  <a:lnTo>
                    <a:pt x="168884" y="64846"/>
                  </a:lnTo>
                  <a:lnTo>
                    <a:pt x="153598" y="27942"/>
                  </a:lnTo>
                  <a:lnTo>
                    <a:pt x="143986" y="8886"/>
                  </a:lnTo>
                  <a:lnTo>
                    <a:pt x="135984" y="1599"/>
                  </a:lnTo>
                  <a:lnTo>
                    <a:pt x="125526" y="0"/>
                  </a:lnTo>
                  <a:close/>
                </a:path>
              </a:pathLst>
            </a:custGeom>
            <a:solidFill>
              <a:srgbClr val="FFCB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87956" y="6946128"/>
              <a:ext cx="147955" cy="902969"/>
            </a:xfrm>
            <a:custGeom>
              <a:avLst/>
              <a:gdLst/>
              <a:ahLst/>
              <a:cxnLst/>
              <a:rect l="l" t="t" r="r" b="b"/>
              <a:pathLst>
                <a:path w="147954" h="902970">
                  <a:moveTo>
                    <a:pt x="123786" y="0"/>
                  </a:moveTo>
                  <a:lnTo>
                    <a:pt x="94449" y="55956"/>
                  </a:lnTo>
                  <a:lnTo>
                    <a:pt x="0" y="902906"/>
                  </a:lnTo>
                  <a:lnTo>
                    <a:pt x="75641" y="862698"/>
                  </a:lnTo>
                  <a:lnTo>
                    <a:pt x="147472" y="8674"/>
                  </a:lnTo>
                  <a:lnTo>
                    <a:pt x="144802" y="6997"/>
                  </a:lnTo>
                  <a:lnTo>
                    <a:pt x="138377" y="3479"/>
                  </a:lnTo>
                  <a:lnTo>
                    <a:pt x="130579" y="390"/>
                  </a:lnTo>
                  <a:lnTo>
                    <a:pt x="123786" y="0"/>
                  </a:lnTo>
                  <a:close/>
                </a:path>
              </a:pathLst>
            </a:custGeom>
            <a:solidFill>
              <a:srgbClr val="E5A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9" name="object 3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310169" y="7942996"/>
            <a:ext cx="242946" cy="152618"/>
          </a:xfrm>
          <a:prstGeom prst="rect">
            <a:avLst/>
          </a:prstGeom>
        </p:spPr>
      </p:pic>
      <p:grpSp>
        <p:nvGrpSpPr>
          <p:cNvPr id="40" name="object 40"/>
          <p:cNvGrpSpPr/>
          <p:nvPr/>
        </p:nvGrpSpPr>
        <p:grpSpPr>
          <a:xfrm>
            <a:off x="5134971" y="6616003"/>
            <a:ext cx="422275" cy="1415415"/>
            <a:chOff x="5134971" y="6616003"/>
            <a:chExt cx="422275" cy="1415415"/>
          </a:xfrm>
        </p:grpSpPr>
        <p:sp>
          <p:nvSpPr>
            <p:cNvPr id="41" name="object 41"/>
            <p:cNvSpPr/>
            <p:nvPr/>
          </p:nvSpPr>
          <p:spPr>
            <a:xfrm>
              <a:off x="5134971" y="6616005"/>
              <a:ext cx="207010" cy="354965"/>
            </a:xfrm>
            <a:custGeom>
              <a:avLst/>
              <a:gdLst/>
              <a:ahLst/>
              <a:cxnLst/>
              <a:rect l="l" t="t" r="r" b="b"/>
              <a:pathLst>
                <a:path w="207010" h="354965">
                  <a:moveTo>
                    <a:pt x="48399" y="0"/>
                  </a:moveTo>
                  <a:lnTo>
                    <a:pt x="0" y="255117"/>
                  </a:lnTo>
                  <a:lnTo>
                    <a:pt x="23380" y="354584"/>
                  </a:lnTo>
                  <a:lnTo>
                    <a:pt x="198348" y="320814"/>
                  </a:lnTo>
                  <a:lnTo>
                    <a:pt x="206438" y="201206"/>
                  </a:lnTo>
                  <a:lnTo>
                    <a:pt x="48399" y="0"/>
                  </a:lnTo>
                  <a:close/>
                </a:path>
              </a:pathLst>
            </a:custGeom>
            <a:solidFill>
              <a:srgbClr val="F6E0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173132" y="6616003"/>
              <a:ext cx="41275" cy="56515"/>
            </a:xfrm>
            <a:custGeom>
              <a:avLst/>
              <a:gdLst/>
              <a:ahLst/>
              <a:cxnLst/>
              <a:rect l="l" t="t" r="r" b="b"/>
              <a:pathLst>
                <a:path w="41275" h="56515">
                  <a:moveTo>
                    <a:pt x="10236" y="0"/>
                  </a:moveTo>
                  <a:lnTo>
                    <a:pt x="0" y="53936"/>
                  </a:lnTo>
                  <a:lnTo>
                    <a:pt x="3682" y="55003"/>
                  </a:lnTo>
                  <a:lnTo>
                    <a:pt x="11226" y="56438"/>
                  </a:lnTo>
                  <a:lnTo>
                    <a:pt x="35318" y="52184"/>
                  </a:lnTo>
                  <a:lnTo>
                    <a:pt x="39941" y="42570"/>
                  </a:lnTo>
                  <a:lnTo>
                    <a:pt x="41135" y="39344"/>
                  </a:lnTo>
                  <a:lnTo>
                    <a:pt x="1023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134973" y="6840399"/>
              <a:ext cx="243840" cy="1015365"/>
            </a:xfrm>
            <a:custGeom>
              <a:avLst/>
              <a:gdLst/>
              <a:ahLst/>
              <a:cxnLst/>
              <a:rect l="l" t="t" r="r" b="b"/>
              <a:pathLst>
                <a:path w="243839" h="1015365">
                  <a:moveTo>
                    <a:pt x="22199" y="0"/>
                  </a:moveTo>
                  <a:lnTo>
                    <a:pt x="17048" y="4092"/>
                  </a:lnTo>
                  <a:lnTo>
                    <a:pt x="9604" y="14731"/>
                  </a:lnTo>
                  <a:lnTo>
                    <a:pt x="0" y="30721"/>
                  </a:lnTo>
                  <a:lnTo>
                    <a:pt x="156324" y="978230"/>
                  </a:lnTo>
                  <a:lnTo>
                    <a:pt x="167556" y="993707"/>
                  </a:lnTo>
                  <a:lnTo>
                    <a:pt x="186910" y="1005306"/>
                  </a:lnTo>
                  <a:lnTo>
                    <a:pt x="212729" y="1012495"/>
                  </a:lnTo>
                  <a:lnTo>
                    <a:pt x="243357" y="1014742"/>
                  </a:lnTo>
                  <a:lnTo>
                    <a:pt x="71259" y="53174"/>
                  </a:lnTo>
                  <a:lnTo>
                    <a:pt x="31322" y="7904"/>
                  </a:lnTo>
                  <a:lnTo>
                    <a:pt x="25209" y="1773"/>
                  </a:lnTo>
                  <a:lnTo>
                    <a:pt x="22199" y="0"/>
                  </a:lnTo>
                  <a:close/>
                </a:path>
              </a:pathLst>
            </a:custGeom>
            <a:solidFill>
              <a:srgbClr val="E5A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206228" y="6824025"/>
              <a:ext cx="247015" cy="1031240"/>
            </a:xfrm>
            <a:custGeom>
              <a:avLst/>
              <a:gdLst/>
              <a:ahLst/>
              <a:cxnLst/>
              <a:rect l="l" t="t" r="r" b="b"/>
              <a:pathLst>
                <a:path w="247014" h="1031240">
                  <a:moveTo>
                    <a:pt x="48058" y="0"/>
                  </a:moveTo>
                  <a:lnTo>
                    <a:pt x="12369" y="36665"/>
                  </a:lnTo>
                  <a:lnTo>
                    <a:pt x="0" y="69550"/>
                  </a:lnTo>
                  <a:lnTo>
                    <a:pt x="172097" y="1031105"/>
                  </a:lnTo>
                  <a:lnTo>
                    <a:pt x="216753" y="1025670"/>
                  </a:lnTo>
                  <a:lnTo>
                    <a:pt x="246989" y="1016183"/>
                  </a:lnTo>
                  <a:lnTo>
                    <a:pt x="96202" y="52583"/>
                  </a:lnTo>
                  <a:lnTo>
                    <a:pt x="71890" y="20890"/>
                  </a:lnTo>
                  <a:lnTo>
                    <a:pt x="57675" y="4969"/>
                  </a:lnTo>
                  <a:lnTo>
                    <a:pt x="48058" y="0"/>
                  </a:lnTo>
                  <a:close/>
                </a:path>
              </a:pathLst>
            </a:custGeom>
            <a:solidFill>
              <a:srgbClr val="FFCB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302434" y="6812167"/>
              <a:ext cx="212090" cy="1028065"/>
            </a:xfrm>
            <a:custGeom>
              <a:avLst/>
              <a:gdLst/>
              <a:ahLst/>
              <a:cxnLst/>
              <a:rect l="l" t="t" r="r" b="b"/>
              <a:pathLst>
                <a:path w="212089" h="1028065">
                  <a:moveTo>
                    <a:pt x="21863" y="0"/>
                  </a:moveTo>
                  <a:lnTo>
                    <a:pt x="4494" y="35156"/>
                  </a:lnTo>
                  <a:lnTo>
                    <a:pt x="0" y="64441"/>
                  </a:lnTo>
                  <a:lnTo>
                    <a:pt x="150774" y="1028041"/>
                  </a:lnTo>
                  <a:lnTo>
                    <a:pt x="175114" y="1015817"/>
                  </a:lnTo>
                  <a:lnTo>
                    <a:pt x="194048" y="1001268"/>
                  </a:lnTo>
                  <a:lnTo>
                    <a:pt x="206540" y="985201"/>
                  </a:lnTo>
                  <a:lnTo>
                    <a:pt x="211556" y="968427"/>
                  </a:lnTo>
                  <a:lnTo>
                    <a:pt x="38976" y="5043"/>
                  </a:lnTo>
                  <a:lnTo>
                    <a:pt x="28103" y="1436"/>
                  </a:lnTo>
                  <a:lnTo>
                    <a:pt x="21863" y="0"/>
                  </a:lnTo>
                  <a:close/>
                </a:path>
              </a:pathLst>
            </a:custGeom>
            <a:solidFill>
              <a:srgbClr val="E5A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304173" y="7883371"/>
              <a:ext cx="252907" cy="147856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5274620" y="7739347"/>
              <a:ext cx="282575" cy="240665"/>
            </a:xfrm>
            <a:custGeom>
              <a:avLst/>
              <a:gdLst/>
              <a:ahLst/>
              <a:cxnLst/>
              <a:rect l="l" t="t" r="r" b="b"/>
              <a:pathLst>
                <a:path w="282575" h="240665">
                  <a:moveTo>
                    <a:pt x="231956" y="0"/>
                  </a:moveTo>
                  <a:lnTo>
                    <a:pt x="239373" y="41249"/>
                  </a:lnTo>
                  <a:lnTo>
                    <a:pt x="234355" y="58022"/>
                  </a:lnTo>
                  <a:lnTo>
                    <a:pt x="221860" y="74085"/>
                  </a:lnTo>
                  <a:lnTo>
                    <a:pt x="178591" y="100863"/>
                  </a:lnTo>
                  <a:lnTo>
                    <a:pt x="137430" y="112572"/>
                  </a:lnTo>
                  <a:lnTo>
                    <a:pt x="103712" y="115785"/>
                  </a:lnTo>
                  <a:lnTo>
                    <a:pt x="73082" y="113543"/>
                  </a:lnTo>
                  <a:lnTo>
                    <a:pt x="47260" y="106356"/>
                  </a:lnTo>
                  <a:lnTo>
                    <a:pt x="27906" y="94758"/>
                  </a:lnTo>
                  <a:lnTo>
                    <a:pt x="16679" y="79286"/>
                  </a:lnTo>
                  <a:lnTo>
                    <a:pt x="10151" y="39052"/>
                  </a:lnTo>
                  <a:lnTo>
                    <a:pt x="4913" y="48071"/>
                  </a:lnTo>
                  <a:lnTo>
                    <a:pt x="1489" y="57273"/>
                  </a:lnTo>
                  <a:lnTo>
                    <a:pt x="0" y="66566"/>
                  </a:lnTo>
                  <a:lnTo>
                    <a:pt x="562" y="75857"/>
                  </a:lnTo>
                  <a:lnTo>
                    <a:pt x="29556" y="240245"/>
                  </a:lnTo>
                  <a:lnTo>
                    <a:pt x="282464" y="195656"/>
                  </a:lnTo>
                  <a:lnTo>
                    <a:pt x="253470" y="31267"/>
                  </a:lnTo>
                  <a:lnTo>
                    <a:pt x="250832" y="22354"/>
                  </a:lnTo>
                  <a:lnTo>
                    <a:pt x="246271" y="14143"/>
                  </a:lnTo>
                  <a:lnTo>
                    <a:pt x="239931" y="6676"/>
                  </a:lnTo>
                  <a:lnTo>
                    <a:pt x="231956" y="0"/>
                  </a:lnTo>
                  <a:close/>
                </a:path>
              </a:pathLst>
            </a:custGeom>
            <a:solidFill>
              <a:srgbClr val="95C4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8" name="object 4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386940" y="6979204"/>
            <a:ext cx="129133" cy="129133"/>
          </a:xfrm>
          <a:prstGeom prst="rect">
            <a:avLst/>
          </a:prstGeom>
        </p:spPr>
      </p:pic>
      <p:grpSp>
        <p:nvGrpSpPr>
          <p:cNvPr id="49" name="object 49"/>
          <p:cNvGrpSpPr/>
          <p:nvPr/>
        </p:nvGrpSpPr>
        <p:grpSpPr>
          <a:xfrm>
            <a:off x="5620546" y="6974289"/>
            <a:ext cx="833119" cy="1158875"/>
            <a:chOff x="5620546" y="6974289"/>
            <a:chExt cx="833119" cy="1158875"/>
          </a:xfrm>
        </p:grpSpPr>
        <p:sp>
          <p:nvSpPr>
            <p:cNvPr id="50" name="object 50"/>
            <p:cNvSpPr/>
            <p:nvPr/>
          </p:nvSpPr>
          <p:spPr>
            <a:xfrm>
              <a:off x="5620546" y="7800952"/>
              <a:ext cx="270510" cy="332105"/>
            </a:xfrm>
            <a:custGeom>
              <a:avLst/>
              <a:gdLst/>
              <a:ahLst/>
              <a:cxnLst/>
              <a:rect l="l" t="t" r="r" b="b"/>
              <a:pathLst>
                <a:path w="270510" h="332104">
                  <a:moveTo>
                    <a:pt x="123723" y="0"/>
                  </a:moveTo>
                  <a:lnTo>
                    <a:pt x="32740" y="78066"/>
                  </a:lnTo>
                  <a:lnTo>
                    <a:pt x="0" y="331812"/>
                  </a:lnTo>
                  <a:lnTo>
                    <a:pt x="215887" y="187528"/>
                  </a:lnTo>
                  <a:lnTo>
                    <a:pt x="270446" y="101130"/>
                  </a:lnTo>
                  <a:lnTo>
                    <a:pt x="123723" y="0"/>
                  </a:lnTo>
                  <a:close/>
                </a:path>
              </a:pathLst>
            </a:custGeom>
            <a:solidFill>
              <a:srgbClr val="F6E0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620549" y="8083164"/>
              <a:ext cx="45720" cy="50165"/>
            </a:xfrm>
            <a:custGeom>
              <a:avLst/>
              <a:gdLst/>
              <a:ahLst/>
              <a:cxnLst/>
              <a:rect l="l" t="t" r="r" b="b"/>
              <a:pathLst>
                <a:path w="45720" h="50165">
                  <a:moveTo>
                    <a:pt x="6400" y="0"/>
                  </a:moveTo>
                  <a:lnTo>
                    <a:pt x="0" y="49606"/>
                  </a:lnTo>
                  <a:lnTo>
                    <a:pt x="45643" y="19100"/>
                  </a:lnTo>
                  <a:lnTo>
                    <a:pt x="36853" y="20549"/>
                  </a:lnTo>
                  <a:lnTo>
                    <a:pt x="31421" y="20639"/>
                  </a:lnTo>
                  <a:lnTo>
                    <a:pt x="27096" y="19016"/>
                  </a:lnTo>
                  <a:lnTo>
                    <a:pt x="21628" y="15328"/>
                  </a:lnTo>
                  <a:lnTo>
                    <a:pt x="10756" y="7581"/>
                  </a:lnTo>
                  <a:lnTo>
                    <a:pt x="64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784756" y="7199867"/>
              <a:ext cx="568325" cy="795655"/>
            </a:xfrm>
            <a:custGeom>
              <a:avLst/>
              <a:gdLst/>
              <a:ahLst/>
              <a:cxnLst/>
              <a:rect l="l" t="t" r="r" b="b"/>
              <a:pathLst>
                <a:path w="568325" h="795654">
                  <a:moveTo>
                    <a:pt x="529691" y="0"/>
                  </a:moveTo>
                  <a:lnTo>
                    <a:pt x="0" y="746937"/>
                  </a:lnTo>
                  <a:lnTo>
                    <a:pt x="13076" y="791298"/>
                  </a:lnTo>
                  <a:lnTo>
                    <a:pt x="14198" y="794296"/>
                  </a:lnTo>
                  <a:lnTo>
                    <a:pt x="20729" y="795105"/>
                  </a:lnTo>
                  <a:lnTo>
                    <a:pt x="33537" y="792961"/>
                  </a:lnTo>
                  <a:lnTo>
                    <a:pt x="51676" y="788606"/>
                  </a:lnTo>
                  <a:lnTo>
                    <a:pt x="564654" y="87655"/>
                  </a:lnTo>
                  <a:lnTo>
                    <a:pt x="567821" y="68797"/>
                  </a:lnTo>
                  <a:lnTo>
                    <a:pt x="562527" y="46866"/>
                  </a:lnTo>
                  <a:lnTo>
                    <a:pt x="549556" y="23415"/>
                  </a:lnTo>
                  <a:lnTo>
                    <a:pt x="529691" y="0"/>
                  </a:lnTo>
                  <a:close/>
                </a:path>
              </a:pathLst>
            </a:custGeom>
            <a:solidFill>
              <a:srgbClr val="E5A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98263" y="7156912"/>
              <a:ext cx="616585" cy="812165"/>
            </a:xfrm>
            <a:custGeom>
              <a:avLst/>
              <a:gdLst/>
              <a:ahLst/>
              <a:cxnLst/>
              <a:rect l="l" t="t" r="r" b="b"/>
              <a:pathLst>
                <a:path w="616585" h="812165">
                  <a:moveTo>
                    <a:pt x="553050" y="0"/>
                  </a:moveTo>
                  <a:lnTo>
                    <a:pt x="6950" y="733158"/>
                  </a:lnTo>
                  <a:lnTo>
                    <a:pt x="1390" y="772715"/>
                  </a:lnTo>
                  <a:lnTo>
                    <a:pt x="0" y="794015"/>
                  </a:lnTo>
                  <a:lnTo>
                    <a:pt x="3196" y="804358"/>
                  </a:lnTo>
                  <a:lnTo>
                    <a:pt x="11395" y="811047"/>
                  </a:lnTo>
                  <a:lnTo>
                    <a:pt x="29225" y="811840"/>
                  </a:lnTo>
                  <a:lnTo>
                    <a:pt x="54362" y="804111"/>
                  </a:lnTo>
                  <a:lnTo>
                    <a:pt x="76788" y="794561"/>
                  </a:lnTo>
                  <a:lnTo>
                    <a:pt x="86490" y="789889"/>
                  </a:lnTo>
                  <a:lnTo>
                    <a:pt x="616194" y="42951"/>
                  </a:lnTo>
                  <a:lnTo>
                    <a:pt x="610247" y="37290"/>
                  </a:lnTo>
                  <a:lnTo>
                    <a:pt x="571684" y="9307"/>
                  </a:lnTo>
                  <a:lnTo>
                    <a:pt x="553050" y="0"/>
                  </a:lnTo>
                  <a:close/>
                </a:path>
              </a:pathLst>
            </a:custGeom>
            <a:solidFill>
              <a:srgbClr val="FFCB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653288" y="7144816"/>
              <a:ext cx="598170" cy="753745"/>
            </a:xfrm>
            <a:custGeom>
              <a:avLst/>
              <a:gdLst/>
              <a:ahLst/>
              <a:cxnLst/>
              <a:rect l="l" t="t" r="r" b="b"/>
              <a:pathLst>
                <a:path w="598170" h="753745">
                  <a:moveTo>
                    <a:pt x="548605" y="0"/>
                  </a:moveTo>
                  <a:lnTo>
                    <a:pt x="528393" y="2349"/>
                  </a:lnTo>
                  <a:lnTo>
                    <a:pt x="512914" y="10529"/>
                  </a:lnTo>
                  <a:lnTo>
                    <a:pt x="0" y="734201"/>
                  </a:lnTo>
                  <a:lnTo>
                    <a:pt x="8534" y="751930"/>
                  </a:lnTo>
                  <a:lnTo>
                    <a:pt x="16001" y="753695"/>
                  </a:lnTo>
                  <a:lnTo>
                    <a:pt x="24766" y="753120"/>
                  </a:lnTo>
                  <a:lnTo>
                    <a:pt x="36766" y="750135"/>
                  </a:lnTo>
                  <a:lnTo>
                    <a:pt x="51930" y="745250"/>
                  </a:lnTo>
                  <a:lnTo>
                    <a:pt x="598030" y="12091"/>
                  </a:lnTo>
                  <a:lnTo>
                    <a:pt x="572250" y="3305"/>
                  </a:lnTo>
                  <a:lnTo>
                    <a:pt x="548605" y="0"/>
                  </a:lnTo>
                  <a:close/>
                </a:path>
              </a:pathLst>
            </a:custGeom>
            <a:solidFill>
              <a:srgbClr val="E5A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15731" y="7032476"/>
              <a:ext cx="322083" cy="324131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6123776" y="7033078"/>
              <a:ext cx="314325" cy="304165"/>
            </a:xfrm>
            <a:custGeom>
              <a:avLst/>
              <a:gdLst/>
              <a:ahLst/>
              <a:cxnLst/>
              <a:rect l="l" t="t" r="r" b="b"/>
              <a:pathLst>
                <a:path w="314325" h="304165">
                  <a:moveTo>
                    <a:pt x="129806" y="0"/>
                  </a:moveTo>
                  <a:lnTo>
                    <a:pt x="0" y="154851"/>
                  </a:lnTo>
                  <a:lnTo>
                    <a:pt x="209067" y="303974"/>
                  </a:lnTo>
                  <a:lnTo>
                    <a:pt x="306006" y="168084"/>
                  </a:lnTo>
                  <a:lnTo>
                    <a:pt x="310515" y="159939"/>
                  </a:lnTo>
                  <a:lnTo>
                    <a:pt x="313172" y="150909"/>
                  </a:lnTo>
                  <a:lnTo>
                    <a:pt x="314043" y="141129"/>
                  </a:lnTo>
                  <a:lnTo>
                    <a:pt x="313194" y="130733"/>
                  </a:lnTo>
                  <a:lnTo>
                    <a:pt x="289979" y="164236"/>
                  </a:lnTo>
                  <a:lnTo>
                    <a:pt x="273181" y="173366"/>
                  </a:lnTo>
                  <a:lnTo>
                    <a:pt x="224326" y="170872"/>
                  </a:lnTo>
                  <a:lnTo>
                    <a:pt x="188432" y="155939"/>
                  </a:lnTo>
                  <a:lnTo>
                    <a:pt x="149418" y="128593"/>
                  </a:lnTo>
                  <a:lnTo>
                    <a:pt x="117959" y="92338"/>
                  </a:lnTo>
                  <a:lnTo>
                    <a:pt x="103252" y="50505"/>
                  </a:lnTo>
                  <a:lnTo>
                    <a:pt x="106057" y="33058"/>
                  </a:lnTo>
                  <a:lnTo>
                    <a:pt x="129806" y="0"/>
                  </a:lnTo>
                  <a:close/>
                </a:path>
              </a:pathLst>
            </a:custGeom>
            <a:solidFill>
              <a:srgbClr val="95C4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189417" y="6974289"/>
              <a:ext cx="264232" cy="234297"/>
            </a:xfrm>
            <a:prstGeom prst="rect">
              <a:avLst/>
            </a:prstGeom>
          </p:spPr>
        </p:pic>
      </p:grpSp>
      <p:pic>
        <p:nvPicPr>
          <p:cNvPr id="58" name="object 5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110563" y="6879212"/>
            <a:ext cx="115989" cy="115976"/>
          </a:xfrm>
          <a:prstGeom prst="rect">
            <a:avLst/>
          </a:prstGeom>
        </p:spPr>
      </p:pic>
      <p:pic>
        <p:nvPicPr>
          <p:cNvPr id="59" name="object 59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303898" y="6851723"/>
            <a:ext cx="115989" cy="115976"/>
          </a:xfrm>
          <a:prstGeom prst="rect">
            <a:avLst/>
          </a:prstGeom>
        </p:spPr>
      </p:pic>
      <p:grpSp>
        <p:nvGrpSpPr>
          <p:cNvPr id="60" name="object 60"/>
          <p:cNvGrpSpPr/>
          <p:nvPr/>
        </p:nvGrpSpPr>
        <p:grpSpPr>
          <a:xfrm>
            <a:off x="5484944" y="8545489"/>
            <a:ext cx="1355090" cy="1414145"/>
            <a:chOff x="5484944" y="8545489"/>
            <a:chExt cx="1355090" cy="1414145"/>
          </a:xfrm>
        </p:grpSpPr>
        <p:sp>
          <p:nvSpPr>
            <p:cNvPr id="61" name="object 61"/>
            <p:cNvSpPr/>
            <p:nvPr/>
          </p:nvSpPr>
          <p:spPr>
            <a:xfrm>
              <a:off x="5484944" y="8812832"/>
              <a:ext cx="623570" cy="1100455"/>
            </a:xfrm>
            <a:custGeom>
              <a:avLst/>
              <a:gdLst/>
              <a:ahLst/>
              <a:cxnLst/>
              <a:rect l="l" t="t" r="r" b="b"/>
              <a:pathLst>
                <a:path w="623570" h="1100454">
                  <a:moveTo>
                    <a:pt x="379524" y="0"/>
                  </a:moveTo>
                  <a:lnTo>
                    <a:pt x="322751" y="21696"/>
                  </a:lnTo>
                  <a:lnTo>
                    <a:pt x="275376" y="86587"/>
                  </a:lnTo>
                  <a:lnTo>
                    <a:pt x="254368" y="130399"/>
                  </a:lnTo>
                  <a:lnTo>
                    <a:pt x="234696" y="179213"/>
                  </a:lnTo>
                  <a:lnTo>
                    <a:pt x="216022" y="231096"/>
                  </a:lnTo>
                  <a:lnTo>
                    <a:pt x="180319" y="336343"/>
                  </a:lnTo>
                  <a:lnTo>
                    <a:pt x="162614" y="385842"/>
                  </a:lnTo>
                  <a:lnTo>
                    <a:pt x="144555" y="430681"/>
                  </a:lnTo>
                  <a:lnTo>
                    <a:pt x="125807" y="468929"/>
                  </a:lnTo>
                  <a:lnTo>
                    <a:pt x="106029" y="498652"/>
                  </a:lnTo>
                  <a:lnTo>
                    <a:pt x="73465" y="542886"/>
                  </a:lnTo>
                  <a:lnTo>
                    <a:pt x="47234" y="588145"/>
                  </a:lnTo>
                  <a:lnTo>
                    <a:pt x="27054" y="633998"/>
                  </a:lnTo>
                  <a:lnTo>
                    <a:pt x="12642" y="680014"/>
                  </a:lnTo>
                  <a:lnTo>
                    <a:pt x="3718" y="725763"/>
                  </a:lnTo>
                  <a:lnTo>
                    <a:pt x="0" y="770814"/>
                  </a:lnTo>
                  <a:lnTo>
                    <a:pt x="1204" y="814736"/>
                  </a:lnTo>
                  <a:lnTo>
                    <a:pt x="7050" y="857098"/>
                  </a:lnTo>
                  <a:lnTo>
                    <a:pt x="17255" y="897470"/>
                  </a:lnTo>
                  <a:lnTo>
                    <a:pt x="31538" y="935422"/>
                  </a:lnTo>
                  <a:lnTo>
                    <a:pt x="49616" y="970521"/>
                  </a:lnTo>
                  <a:lnTo>
                    <a:pt x="71208" y="1002338"/>
                  </a:lnTo>
                  <a:lnTo>
                    <a:pt x="123805" y="1054402"/>
                  </a:lnTo>
                  <a:lnTo>
                    <a:pt x="187074" y="1088167"/>
                  </a:lnTo>
                  <a:lnTo>
                    <a:pt x="258760" y="1100188"/>
                  </a:lnTo>
                  <a:lnTo>
                    <a:pt x="321744" y="1099769"/>
                  </a:lnTo>
                  <a:lnTo>
                    <a:pt x="377522" y="1098002"/>
                  </a:lnTo>
                  <a:lnTo>
                    <a:pt x="426471" y="1094120"/>
                  </a:lnTo>
                  <a:lnTo>
                    <a:pt x="468968" y="1087354"/>
                  </a:lnTo>
                  <a:lnTo>
                    <a:pt x="536114" y="1062105"/>
                  </a:lnTo>
                  <a:lnTo>
                    <a:pt x="581980" y="1016116"/>
                  </a:lnTo>
                  <a:lnTo>
                    <a:pt x="609581" y="943249"/>
                  </a:lnTo>
                  <a:lnTo>
                    <a:pt x="617475" y="894819"/>
                  </a:lnTo>
                  <a:lnTo>
                    <a:pt x="621936" y="837368"/>
                  </a:lnTo>
                  <a:lnTo>
                    <a:pt x="623339" y="770127"/>
                  </a:lnTo>
                  <a:lnTo>
                    <a:pt x="620728" y="716159"/>
                  </a:lnTo>
                  <a:lnTo>
                    <a:pt x="613432" y="667316"/>
                  </a:lnTo>
                  <a:lnTo>
                    <a:pt x="602253" y="622529"/>
                  </a:lnTo>
                  <a:lnTo>
                    <a:pt x="587994" y="580730"/>
                  </a:lnTo>
                  <a:lnTo>
                    <a:pt x="571457" y="540852"/>
                  </a:lnTo>
                  <a:lnTo>
                    <a:pt x="553445" y="501826"/>
                  </a:lnTo>
                  <a:lnTo>
                    <a:pt x="534760" y="462584"/>
                  </a:lnTo>
                  <a:lnTo>
                    <a:pt x="516206" y="422058"/>
                  </a:lnTo>
                  <a:lnTo>
                    <a:pt x="498585" y="379179"/>
                  </a:lnTo>
                  <a:lnTo>
                    <a:pt x="482699" y="332880"/>
                  </a:lnTo>
                  <a:lnTo>
                    <a:pt x="469351" y="282092"/>
                  </a:lnTo>
                  <a:lnTo>
                    <a:pt x="461824" y="201357"/>
                  </a:lnTo>
                  <a:lnTo>
                    <a:pt x="460115" y="155655"/>
                  </a:lnTo>
                  <a:lnTo>
                    <a:pt x="456689" y="110604"/>
                  </a:lnTo>
                  <a:lnTo>
                    <a:pt x="449232" y="69358"/>
                  </a:lnTo>
                  <a:lnTo>
                    <a:pt x="435429" y="35072"/>
                  </a:lnTo>
                  <a:lnTo>
                    <a:pt x="412964" y="10901"/>
                  </a:lnTo>
                  <a:lnTo>
                    <a:pt x="379524" y="0"/>
                  </a:lnTo>
                  <a:close/>
                </a:path>
              </a:pathLst>
            </a:custGeom>
            <a:solidFill>
              <a:srgbClr val="7AC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937009" y="9117147"/>
              <a:ext cx="902969" cy="842644"/>
            </a:xfrm>
            <a:custGeom>
              <a:avLst/>
              <a:gdLst/>
              <a:ahLst/>
              <a:cxnLst/>
              <a:rect l="l" t="t" r="r" b="b"/>
              <a:pathLst>
                <a:path w="902970" h="842645">
                  <a:moveTo>
                    <a:pt x="631463" y="0"/>
                  </a:moveTo>
                  <a:lnTo>
                    <a:pt x="579910" y="9177"/>
                  </a:lnTo>
                  <a:lnTo>
                    <a:pt x="540662" y="26672"/>
                  </a:lnTo>
                  <a:lnTo>
                    <a:pt x="511016" y="48341"/>
                  </a:lnTo>
                  <a:lnTo>
                    <a:pt x="469723" y="87629"/>
                  </a:lnTo>
                  <a:lnTo>
                    <a:pt x="452671" y="96959"/>
                  </a:lnTo>
                  <a:lnTo>
                    <a:pt x="434311" y="95222"/>
                  </a:lnTo>
                  <a:lnTo>
                    <a:pt x="412292" y="85094"/>
                  </a:lnTo>
                  <a:lnTo>
                    <a:pt x="384580" y="70684"/>
                  </a:lnTo>
                  <a:lnTo>
                    <a:pt x="349139" y="56098"/>
                  </a:lnTo>
                  <a:lnTo>
                    <a:pt x="303932" y="45444"/>
                  </a:lnTo>
                  <a:lnTo>
                    <a:pt x="246923" y="42828"/>
                  </a:lnTo>
                  <a:lnTo>
                    <a:pt x="176078" y="52357"/>
                  </a:lnTo>
                  <a:lnTo>
                    <a:pt x="135312" y="64056"/>
                  </a:lnTo>
                  <a:lnTo>
                    <a:pt x="100317" y="80168"/>
                  </a:lnTo>
                  <a:lnTo>
                    <a:pt x="46831" y="125198"/>
                  </a:lnTo>
                  <a:lnTo>
                    <a:pt x="14011" y="186586"/>
                  </a:lnTo>
                  <a:lnTo>
                    <a:pt x="243" y="263468"/>
                  </a:lnTo>
                  <a:lnTo>
                    <a:pt x="0" y="307450"/>
                  </a:lnTo>
                  <a:lnTo>
                    <a:pt x="3915" y="354981"/>
                  </a:lnTo>
                  <a:lnTo>
                    <a:pt x="11788" y="405954"/>
                  </a:lnTo>
                  <a:lnTo>
                    <a:pt x="23416" y="460261"/>
                  </a:lnTo>
                  <a:lnTo>
                    <a:pt x="38599" y="517794"/>
                  </a:lnTo>
                  <a:lnTo>
                    <a:pt x="57135" y="578445"/>
                  </a:lnTo>
                  <a:lnTo>
                    <a:pt x="78822" y="642107"/>
                  </a:lnTo>
                  <a:lnTo>
                    <a:pt x="105583" y="703299"/>
                  </a:lnTo>
                  <a:lnTo>
                    <a:pt x="136528" y="751106"/>
                  </a:lnTo>
                  <a:lnTo>
                    <a:pt x="170728" y="787039"/>
                  </a:lnTo>
                  <a:lnTo>
                    <a:pt x="207253" y="812609"/>
                  </a:lnTo>
                  <a:lnTo>
                    <a:pt x="245177" y="829329"/>
                  </a:lnTo>
                  <a:lnTo>
                    <a:pt x="283569" y="838711"/>
                  </a:lnTo>
                  <a:lnTo>
                    <a:pt x="321502" y="842266"/>
                  </a:lnTo>
                  <a:lnTo>
                    <a:pt x="358047" y="841506"/>
                  </a:lnTo>
                  <a:lnTo>
                    <a:pt x="392276" y="837943"/>
                  </a:lnTo>
                  <a:lnTo>
                    <a:pt x="423260" y="833090"/>
                  </a:lnTo>
                  <a:lnTo>
                    <a:pt x="450070" y="828457"/>
                  </a:lnTo>
                  <a:lnTo>
                    <a:pt x="471779" y="825557"/>
                  </a:lnTo>
                  <a:lnTo>
                    <a:pt x="487457" y="825901"/>
                  </a:lnTo>
                  <a:lnTo>
                    <a:pt x="537007" y="832802"/>
                  </a:lnTo>
                  <a:lnTo>
                    <a:pt x="582501" y="832946"/>
                  </a:lnTo>
                  <a:lnTo>
                    <a:pt x="624166" y="826492"/>
                  </a:lnTo>
                  <a:lnTo>
                    <a:pt x="662223" y="813601"/>
                  </a:lnTo>
                  <a:lnTo>
                    <a:pt x="696899" y="794431"/>
                  </a:lnTo>
                  <a:lnTo>
                    <a:pt x="728417" y="769142"/>
                  </a:lnTo>
                  <a:lnTo>
                    <a:pt x="757001" y="737893"/>
                  </a:lnTo>
                  <a:lnTo>
                    <a:pt x="782877" y="700845"/>
                  </a:lnTo>
                  <a:lnTo>
                    <a:pt x="806267" y="658157"/>
                  </a:lnTo>
                  <a:lnTo>
                    <a:pt x="827398" y="609988"/>
                  </a:lnTo>
                  <a:lnTo>
                    <a:pt x="850689" y="546004"/>
                  </a:lnTo>
                  <a:lnTo>
                    <a:pt x="862363" y="509284"/>
                  </a:lnTo>
                  <a:lnTo>
                    <a:pt x="873423" y="470196"/>
                  </a:lnTo>
                  <a:lnTo>
                    <a:pt x="883394" y="429327"/>
                  </a:lnTo>
                  <a:lnTo>
                    <a:pt x="891801" y="387264"/>
                  </a:lnTo>
                  <a:lnTo>
                    <a:pt x="898171" y="344596"/>
                  </a:lnTo>
                  <a:lnTo>
                    <a:pt x="902029" y="301910"/>
                  </a:lnTo>
                  <a:lnTo>
                    <a:pt x="902899" y="259792"/>
                  </a:lnTo>
                  <a:lnTo>
                    <a:pt x="900308" y="218832"/>
                  </a:lnTo>
                  <a:lnTo>
                    <a:pt x="893781" y="179615"/>
                  </a:lnTo>
                  <a:lnTo>
                    <a:pt x="882844" y="142730"/>
                  </a:lnTo>
                  <a:lnTo>
                    <a:pt x="845839" y="78305"/>
                  </a:lnTo>
                  <a:lnTo>
                    <a:pt x="785498" y="30256"/>
                  </a:lnTo>
                  <a:lnTo>
                    <a:pt x="745389" y="13842"/>
                  </a:lnTo>
                  <a:lnTo>
                    <a:pt x="698023" y="3284"/>
                  </a:lnTo>
                  <a:lnTo>
                    <a:pt x="631463" y="0"/>
                  </a:lnTo>
                  <a:close/>
                </a:path>
              </a:pathLst>
            </a:custGeom>
            <a:solidFill>
              <a:srgbClr val="E41E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953925" y="9520593"/>
              <a:ext cx="858519" cy="267335"/>
            </a:xfrm>
            <a:custGeom>
              <a:avLst/>
              <a:gdLst/>
              <a:ahLst/>
              <a:cxnLst/>
              <a:rect l="l" t="t" r="r" b="b"/>
              <a:pathLst>
                <a:path w="858520" h="267334">
                  <a:moveTo>
                    <a:pt x="185242" y="115925"/>
                  </a:moveTo>
                  <a:lnTo>
                    <a:pt x="176326" y="71780"/>
                  </a:lnTo>
                  <a:lnTo>
                    <a:pt x="152031" y="35725"/>
                  </a:lnTo>
                  <a:lnTo>
                    <a:pt x="115976" y="11430"/>
                  </a:lnTo>
                  <a:lnTo>
                    <a:pt x="71843" y="2514"/>
                  </a:lnTo>
                  <a:lnTo>
                    <a:pt x="51854" y="4267"/>
                  </a:lnTo>
                  <a:lnTo>
                    <a:pt x="33020" y="9334"/>
                  </a:lnTo>
                  <a:lnTo>
                    <a:pt x="15633" y="17411"/>
                  </a:lnTo>
                  <a:lnTo>
                    <a:pt x="0" y="28194"/>
                  </a:lnTo>
                  <a:lnTo>
                    <a:pt x="10998" y="74942"/>
                  </a:lnTo>
                  <a:lnTo>
                    <a:pt x="24460" y="123939"/>
                  </a:lnTo>
                  <a:lnTo>
                    <a:pt x="40271" y="175133"/>
                  </a:lnTo>
                  <a:lnTo>
                    <a:pt x="58305" y="228447"/>
                  </a:lnTo>
                  <a:lnTo>
                    <a:pt x="67246" y="229336"/>
                  </a:lnTo>
                  <a:lnTo>
                    <a:pt x="71843" y="229336"/>
                  </a:lnTo>
                  <a:lnTo>
                    <a:pt x="115976" y="220421"/>
                  </a:lnTo>
                  <a:lnTo>
                    <a:pt x="152031" y="196113"/>
                  </a:lnTo>
                  <a:lnTo>
                    <a:pt x="176326" y="160070"/>
                  </a:lnTo>
                  <a:lnTo>
                    <a:pt x="185242" y="115925"/>
                  </a:lnTo>
                  <a:close/>
                </a:path>
                <a:path w="858520" h="267334">
                  <a:moveTo>
                    <a:pt x="858316" y="59766"/>
                  </a:moveTo>
                  <a:lnTo>
                    <a:pt x="837399" y="35229"/>
                  </a:lnTo>
                  <a:lnTo>
                    <a:pt x="811174" y="16370"/>
                  </a:lnTo>
                  <a:lnTo>
                    <a:pt x="780719" y="4267"/>
                  </a:lnTo>
                  <a:lnTo>
                    <a:pt x="747102" y="0"/>
                  </a:lnTo>
                  <a:lnTo>
                    <a:pt x="704938" y="6794"/>
                  </a:lnTo>
                  <a:lnTo>
                    <a:pt x="668324" y="25730"/>
                  </a:lnTo>
                  <a:lnTo>
                    <a:pt x="639445" y="54610"/>
                  </a:lnTo>
                  <a:lnTo>
                    <a:pt x="620522" y="91224"/>
                  </a:lnTo>
                  <a:lnTo>
                    <a:pt x="613714" y="133388"/>
                  </a:lnTo>
                  <a:lnTo>
                    <a:pt x="620522" y="175552"/>
                  </a:lnTo>
                  <a:lnTo>
                    <a:pt x="639445" y="212166"/>
                  </a:lnTo>
                  <a:lnTo>
                    <a:pt x="668324" y="241033"/>
                  </a:lnTo>
                  <a:lnTo>
                    <a:pt x="704938" y="259969"/>
                  </a:lnTo>
                  <a:lnTo>
                    <a:pt x="747102" y="266776"/>
                  </a:lnTo>
                  <a:lnTo>
                    <a:pt x="757212" y="266395"/>
                  </a:lnTo>
                  <a:lnTo>
                    <a:pt x="792530" y="247992"/>
                  </a:lnTo>
                  <a:lnTo>
                    <a:pt x="810475" y="206552"/>
                  </a:lnTo>
                  <a:lnTo>
                    <a:pt x="834796" y="139484"/>
                  </a:lnTo>
                  <a:lnTo>
                    <a:pt x="846924" y="100863"/>
                  </a:lnTo>
                  <a:lnTo>
                    <a:pt x="858316" y="59766"/>
                  </a:lnTo>
                  <a:close/>
                </a:path>
              </a:pathLst>
            </a:custGeom>
            <a:solidFill>
              <a:srgbClr val="B634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936871" y="9533824"/>
              <a:ext cx="187960" cy="187960"/>
            </a:xfrm>
            <a:custGeom>
              <a:avLst/>
              <a:gdLst/>
              <a:ahLst/>
              <a:cxnLst/>
              <a:rect l="l" t="t" r="r" b="b"/>
              <a:pathLst>
                <a:path w="187960" h="187959">
                  <a:moveTo>
                    <a:pt x="93687" y="0"/>
                  </a:moveTo>
                  <a:lnTo>
                    <a:pt x="57221" y="7360"/>
                  </a:lnTo>
                  <a:lnTo>
                    <a:pt x="27441" y="27435"/>
                  </a:lnTo>
                  <a:lnTo>
                    <a:pt x="7362" y="57210"/>
                  </a:lnTo>
                  <a:lnTo>
                    <a:pt x="0" y="93675"/>
                  </a:lnTo>
                  <a:lnTo>
                    <a:pt x="7362" y="130141"/>
                  </a:lnTo>
                  <a:lnTo>
                    <a:pt x="27441" y="159921"/>
                  </a:lnTo>
                  <a:lnTo>
                    <a:pt x="57221" y="180000"/>
                  </a:lnTo>
                  <a:lnTo>
                    <a:pt x="93687" y="187363"/>
                  </a:lnTo>
                  <a:lnTo>
                    <a:pt x="130154" y="180000"/>
                  </a:lnTo>
                  <a:lnTo>
                    <a:pt x="159934" y="159921"/>
                  </a:lnTo>
                  <a:lnTo>
                    <a:pt x="180012" y="130141"/>
                  </a:lnTo>
                  <a:lnTo>
                    <a:pt x="187375" y="93675"/>
                  </a:lnTo>
                  <a:lnTo>
                    <a:pt x="180012" y="57210"/>
                  </a:lnTo>
                  <a:lnTo>
                    <a:pt x="159934" y="27435"/>
                  </a:lnTo>
                  <a:lnTo>
                    <a:pt x="130154" y="7360"/>
                  </a:lnTo>
                  <a:lnTo>
                    <a:pt x="9368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945803" y="9540213"/>
              <a:ext cx="165100" cy="165100"/>
            </a:xfrm>
            <a:custGeom>
              <a:avLst/>
              <a:gdLst/>
              <a:ahLst/>
              <a:cxnLst/>
              <a:rect l="l" t="t" r="r" b="b"/>
              <a:pathLst>
                <a:path w="165100" h="165100">
                  <a:moveTo>
                    <a:pt x="82524" y="0"/>
                  </a:moveTo>
                  <a:lnTo>
                    <a:pt x="50400" y="6486"/>
                  </a:lnTo>
                  <a:lnTo>
                    <a:pt x="24169" y="24176"/>
                  </a:lnTo>
                  <a:lnTo>
                    <a:pt x="6484" y="50411"/>
                  </a:lnTo>
                  <a:lnTo>
                    <a:pt x="0" y="82537"/>
                  </a:lnTo>
                  <a:lnTo>
                    <a:pt x="6484" y="114660"/>
                  </a:lnTo>
                  <a:lnTo>
                    <a:pt x="24169" y="140892"/>
                  </a:lnTo>
                  <a:lnTo>
                    <a:pt x="50400" y="158577"/>
                  </a:lnTo>
                  <a:lnTo>
                    <a:pt x="82524" y="165061"/>
                  </a:lnTo>
                  <a:lnTo>
                    <a:pt x="114648" y="158577"/>
                  </a:lnTo>
                  <a:lnTo>
                    <a:pt x="140879" y="140892"/>
                  </a:lnTo>
                  <a:lnTo>
                    <a:pt x="158564" y="114660"/>
                  </a:lnTo>
                  <a:lnTo>
                    <a:pt x="165049" y="82537"/>
                  </a:lnTo>
                  <a:lnTo>
                    <a:pt x="158564" y="50411"/>
                  </a:lnTo>
                  <a:lnTo>
                    <a:pt x="140879" y="24176"/>
                  </a:lnTo>
                  <a:lnTo>
                    <a:pt x="114648" y="6486"/>
                  </a:lnTo>
                  <a:lnTo>
                    <a:pt x="825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585075" y="9531734"/>
              <a:ext cx="220979" cy="220979"/>
            </a:xfrm>
            <a:custGeom>
              <a:avLst/>
              <a:gdLst/>
              <a:ahLst/>
              <a:cxnLst/>
              <a:rect l="l" t="t" r="r" b="b"/>
              <a:pathLst>
                <a:path w="220979" h="220979">
                  <a:moveTo>
                    <a:pt x="110185" y="0"/>
                  </a:moveTo>
                  <a:lnTo>
                    <a:pt x="67294" y="8660"/>
                  </a:lnTo>
                  <a:lnTo>
                    <a:pt x="32270" y="32277"/>
                  </a:lnTo>
                  <a:lnTo>
                    <a:pt x="8658" y="67304"/>
                  </a:lnTo>
                  <a:lnTo>
                    <a:pt x="0" y="110197"/>
                  </a:lnTo>
                  <a:lnTo>
                    <a:pt x="8658" y="153088"/>
                  </a:lnTo>
                  <a:lnTo>
                    <a:pt x="32270" y="188112"/>
                  </a:lnTo>
                  <a:lnTo>
                    <a:pt x="67294" y="211724"/>
                  </a:lnTo>
                  <a:lnTo>
                    <a:pt x="110185" y="220383"/>
                  </a:lnTo>
                  <a:lnTo>
                    <a:pt x="153076" y="211724"/>
                  </a:lnTo>
                  <a:lnTo>
                    <a:pt x="188099" y="188112"/>
                  </a:lnTo>
                  <a:lnTo>
                    <a:pt x="211712" y="153088"/>
                  </a:lnTo>
                  <a:lnTo>
                    <a:pt x="220370" y="110197"/>
                  </a:lnTo>
                  <a:lnTo>
                    <a:pt x="211712" y="67304"/>
                  </a:lnTo>
                  <a:lnTo>
                    <a:pt x="188099" y="32277"/>
                  </a:lnTo>
                  <a:lnTo>
                    <a:pt x="153076" y="8660"/>
                  </a:lnTo>
                  <a:lnTo>
                    <a:pt x="11018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600818" y="9539258"/>
              <a:ext cx="194310" cy="194310"/>
            </a:xfrm>
            <a:custGeom>
              <a:avLst/>
              <a:gdLst/>
              <a:ahLst/>
              <a:cxnLst/>
              <a:rect l="l" t="t" r="r" b="b"/>
              <a:pathLst>
                <a:path w="194309" h="194309">
                  <a:moveTo>
                    <a:pt x="97066" y="0"/>
                  </a:moveTo>
                  <a:lnTo>
                    <a:pt x="59284" y="7628"/>
                  </a:lnTo>
                  <a:lnTo>
                    <a:pt x="28430" y="28432"/>
                  </a:lnTo>
                  <a:lnTo>
                    <a:pt x="7628" y="59289"/>
                  </a:lnTo>
                  <a:lnTo>
                    <a:pt x="0" y="97078"/>
                  </a:lnTo>
                  <a:lnTo>
                    <a:pt x="7628" y="134860"/>
                  </a:lnTo>
                  <a:lnTo>
                    <a:pt x="28430" y="165714"/>
                  </a:lnTo>
                  <a:lnTo>
                    <a:pt x="59284" y="186516"/>
                  </a:lnTo>
                  <a:lnTo>
                    <a:pt x="97066" y="194144"/>
                  </a:lnTo>
                  <a:lnTo>
                    <a:pt x="134848" y="186516"/>
                  </a:lnTo>
                  <a:lnTo>
                    <a:pt x="165701" y="165714"/>
                  </a:lnTo>
                  <a:lnTo>
                    <a:pt x="186504" y="134860"/>
                  </a:lnTo>
                  <a:lnTo>
                    <a:pt x="194132" y="97078"/>
                  </a:lnTo>
                  <a:lnTo>
                    <a:pt x="186504" y="59289"/>
                  </a:lnTo>
                  <a:lnTo>
                    <a:pt x="165701" y="28432"/>
                  </a:lnTo>
                  <a:lnTo>
                    <a:pt x="134848" y="7628"/>
                  </a:lnTo>
                  <a:lnTo>
                    <a:pt x="970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975540" y="9589491"/>
              <a:ext cx="778510" cy="61594"/>
            </a:xfrm>
            <a:custGeom>
              <a:avLst/>
              <a:gdLst/>
              <a:ahLst/>
              <a:cxnLst/>
              <a:rect l="l" t="t" r="r" b="b"/>
              <a:pathLst>
                <a:path w="778509" h="61595">
                  <a:moveTo>
                    <a:pt x="41630" y="40259"/>
                  </a:moveTo>
                  <a:lnTo>
                    <a:pt x="39992" y="32143"/>
                  </a:lnTo>
                  <a:lnTo>
                    <a:pt x="35521" y="25527"/>
                  </a:lnTo>
                  <a:lnTo>
                    <a:pt x="28905" y="21069"/>
                  </a:lnTo>
                  <a:lnTo>
                    <a:pt x="20815" y="19443"/>
                  </a:lnTo>
                  <a:lnTo>
                    <a:pt x="12712" y="21069"/>
                  </a:lnTo>
                  <a:lnTo>
                    <a:pt x="6096" y="25527"/>
                  </a:lnTo>
                  <a:lnTo>
                    <a:pt x="1625" y="32143"/>
                  </a:lnTo>
                  <a:lnTo>
                    <a:pt x="0" y="40259"/>
                  </a:lnTo>
                  <a:lnTo>
                    <a:pt x="1625" y="48348"/>
                  </a:lnTo>
                  <a:lnTo>
                    <a:pt x="6096" y="54965"/>
                  </a:lnTo>
                  <a:lnTo>
                    <a:pt x="12712" y="59436"/>
                  </a:lnTo>
                  <a:lnTo>
                    <a:pt x="20815" y="61074"/>
                  </a:lnTo>
                  <a:lnTo>
                    <a:pt x="28905" y="59436"/>
                  </a:lnTo>
                  <a:lnTo>
                    <a:pt x="35521" y="54965"/>
                  </a:lnTo>
                  <a:lnTo>
                    <a:pt x="39992" y="48348"/>
                  </a:lnTo>
                  <a:lnTo>
                    <a:pt x="41630" y="40259"/>
                  </a:lnTo>
                  <a:close/>
                </a:path>
                <a:path w="778509" h="61595">
                  <a:moveTo>
                    <a:pt x="778192" y="20815"/>
                  </a:moveTo>
                  <a:lnTo>
                    <a:pt x="776566" y="12700"/>
                  </a:lnTo>
                  <a:lnTo>
                    <a:pt x="772096" y="6083"/>
                  </a:lnTo>
                  <a:lnTo>
                    <a:pt x="765479" y="1625"/>
                  </a:lnTo>
                  <a:lnTo>
                    <a:pt x="757377" y="0"/>
                  </a:lnTo>
                  <a:lnTo>
                    <a:pt x="749287" y="1625"/>
                  </a:lnTo>
                  <a:lnTo>
                    <a:pt x="742670" y="6083"/>
                  </a:lnTo>
                  <a:lnTo>
                    <a:pt x="738200" y="12700"/>
                  </a:lnTo>
                  <a:lnTo>
                    <a:pt x="736561" y="20815"/>
                  </a:lnTo>
                  <a:lnTo>
                    <a:pt x="738200" y="28917"/>
                  </a:lnTo>
                  <a:lnTo>
                    <a:pt x="742670" y="35534"/>
                  </a:lnTo>
                  <a:lnTo>
                    <a:pt x="749287" y="39992"/>
                  </a:lnTo>
                  <a:lnTo>
                    <a:pt x="757377" y="41630"/>
                  </a:lnTo>
                  <a:lnTo>
                    <a:pt x="765479" y="39992"/>
                  </a:lnTo>
                  <a:lnTo>
                    <a:pt x="772096" y="35534"/>
                  </a:lnTo>
                  <a:lnTo>
                    <a:pt x="776566" y="28917"/>
                  </a:lnTo>
                  <a:lnTo>
                    <a:pt x="778192" y="2081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271459" y="9185114"/>
              <a:ext cx="219710" cy="142760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6370659" y="8980350"/>
              <a:ext cx="356870" cy="264160"/>
            </a:xfrm>
            <a:custGeom>
              <a:avLst/>
              <a:gdLst/>
              <a:ahLst/>
              <a:cxnLst/>
              <a:rect l="l" t="t" r="r" b="b"/>
              <a:pathLst>
                <a:path w="356870" h="264159">
                  <a:moveTo>
                    <a:pt x="356584" y="0"/>
                  </a:moveTo>
                  <a:lnTo>
                    <a:pt x="245170" y="8990"/>
                  </a:lnTo>
                  <a:lnTo>
                    <a:pt x="155699" y="21608"/>
                  </a:lnTo>
                  <a:lnTo>
                    <a:pt x="87979" y="40868"/>
                  </a:lnTo>
                  <a:lnTo>
                    <a:pt x="52465" y="64660"/>
                  </a:lnTo>
                  <a:lnTo>
                    <a:pt x="22564" y="97244"/>
                  </a:lnTo>
                  <a:lnTo>
                    <a:pt x="3376" y="135343"/>
                  </a:lnTo>
                  <a:lnTo>
                    <a:pt x="0" y="175678"/>
                  </a:lnTo>
                  <a:lnTo>
                    <a:pt x="17533" y="214972"/>
                  </a:lnTo>
                  <a:lnTo>
                    <a:pt x="53661" y="247850"/>
                  </a:lnTo>
                  <a:lnTo>
                    <a:pt x="94094" y="263781"/>
                  </a:lnTo>
                  <a:lnTo>
                    <a:pt x="135301" y="263550"/>
                  </a:lnTo>
                  <a:lnTo>
                    <a:pt x="173749" y="247939"/>
                  </a:lnTo>
                  <a:lnTo>
                    <a:pt x="205906" y="217731"/>
                  </a:lnTo>
                  <a:lnTo>
                    <a:pt x="228238" y="173710"/>
                  </a:lnTo>
                  <a:lnTo>
                    <a:pt x="243117" y="130834"/>
                  </a:lnTo>
                  <a:lnTo>
                    <a:pt x="261446" y="98447"/>
                  </a:lnTo>
                  <a:lnTo>
                    <a:pt x="295257" y="60264"/>
                  </a:lnTo>
                  <a:lnTo>
                    <a:pt x="356584" y="0"/>
                  </a:lnTo>
                  <a:close/>
                </a:path>
              </a:pathLst>
            </a:custGeom>
            <a:solidFill>
              <a:srgbClr val="54BA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304022" y="9022699"/>
              <a:ext cx="104516" cy="233049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848396" y="8946706"/>
              <a:ext cx="130124" cy="232143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662038" y="8950145"/>
              <a:ext cx="155130" cy="214896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5841257" y="8644073"/>
              <a:ext cx="299085" cy="202565"/>
            </a:xfrm>
            <a:custGeom>
              <a:avLst/>
              <a:gdLst/>
              <a:ahLst/>
              <a:cxnLst/>
              <a:rect l="l" t="t" r="r" b="b"/>
              <a:pathLst>
                <a:path w="299085" h="202565">
                  <a:moveTo>
                    <a:pt x="233623" y="0"/>
                  </a:moveTo>
                  <a:lnTo>
                    <a:pt x="164647" y="8761"/>
                  </a:lnTo>
                  <a:lnTo>
                    <a:pt x="82228" y="36890"/>
                  </a:lnTo>
                  <a:lnTo>
                    <a:pt x="44838" y="59624"/>
                  </a:lnTo>
                  <a:lnTo>
                    <a:pt x="14022" y="90525"/>
                  </a:lnTo>
                  <a:lnTo>
                    <a:pt x="0" y="126508"/>
                  </a:lnTo>
                  <a:lnTo>
                    <a:pt x="12987" y="164487"/>
                  </a:lnTo>
                  <a:lnTo>
                    <a:pt x="47602" y="193527"/>
                  </a:lnTo>
                  <a:lnTo>
                    <a:pt x="84734" y="202376"/>
                  </a:lnTo>
                  <a:lnTo>
                    <a:pt x="119412" y="194310"/>
                  </a:lnTo>
                  <a:lnTo>
                    <a:pt x="146662" y="172601"/>
                  </a:lnTo>
                  <a:lnTo>
                    <a:pt x="161514" y="140522"/>
                  </a:lnTo>
                  <a:lnTo>
                    <a:pt x="171742" y="96619"/>
                  </a:lnTo>
                  <a:lnTo>
                    <a:pt x="189432" y="67760"/>
                  </a:lnTo>
                  <a:lnTo>
                    <a:pt x="227433" y="41145"/>
                  </a:lnTo>
                  <a:lnTo>
                    <a:pt x="298598" y="3971"/>
                  </a:lnTo>
                  <a:lnTo>
                    <a:pt x="280994" y="1453"/>
                  </a:lnTo>
                  <a:lnTo>
                    <a:pt x="233623" y="0"/>
                  </a:lnTo>
                  <a:close/>
                </a:path>
              </a:pathLst>
            </a:custGeom>
            <a:solidFill>
              <a:srgbClr val="0064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801231" y="8545489"/>
              <a:ext cx="93395" cy="226766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5699184" y="8560841"/>
              <a:ext cx="200025" cy="299085"/>
            </a:xfrm>
            <a:custGeom>
              <a:avLst/>
              <a:gdLst/>
              <a:ahLst/>
              <a:cxnLst/>
              <a:rect l="l" t="t" r="r" b="b"/>
              <a:pathLst>
                <a:path w="200025" h="299084">
                  <a:moveTo>
                    <a:pt x="0" y="0"/>
                  </a:moveTo>
                  <a:lnTo>
                    <a:pt x="34322" y="72371"/>
                  </a:lnTo>
                  <a:lnTo>
                    <a:pt x="51598" y="116817"/>
                  </a:lnTo>
                  <a:lnTo>
                    <a:pt x="57080" y="151629"/>
                  </a:lnTo>
                  <a:lnTo>
                    <a:pt x="56019" y="195097"/>
                  </a:lnTo>
                  <a:lnTo>
                    <a:pt x="58933" y="236144"/>
                  </a:lnTo>
                  <a:lnTo>
                    <a:pt x="72011" y="270093"/>
                  </a:lnTo>
                  <a:lnTo>
                    <a:pt x="95536" y="292471"/>
                  </a:lnTo>
                  <a:lnTo>
                    <a:pt x="129794" y="298808"/>
                  </a:lnTo>
                  <a:lnTo>
                    <a:pt x="175069" y="284632"/>
                  </a:lnTo>
                  <a:lnTo>
                    <a:pt x="194910" y="264560"/>
                  </a:lnTo>
                  <a:lnTo>
                    <a:pt x="199463" y="235026"/>
                  </a:lnTo>
                  <a:lnTo>
                    <a:pt x="191070" y="198847"/>
                  </a:lnTo>
                  <a:lnTo>
                    <a:pt x="172072" y="158840"/>
                  </a:lnTo>
                  <a:lnTo>
                    <a:pt x="144813" y="117823"/>
                  </a:lnTo>
                  <a:lnTo>
                    <a:pt x="111634" y="78613"/>
                  </a:lnTo>
                  <a:lnTo>
                    <a:pt x="74877" y="44028"/>
                  </a:lnTo>
                  <a:lnTo>
                    <a:pt x="36885" y="16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632009" y="8984008"/>
              <a:ext cx="168262" cy="160261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868742" y="8993593"/>
              <a:ext cx="151384" cy="144195"/>
            </a:xfrm>
            <a:prstGeom prst="rect">
              <a:avLst/>
            </a:prstGeom>
          </p:spPr>
        </p:pic>
      </p:grpSp>
      <p:pic>
        <p:nvPicPr>
          <p:cNvPr id="79" name="object 79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748141" y="5847960"/>
            <a:ext cx="952436" cy="2016912"/>
          </a:xfrm>
          <a:prstGeom prst="rect">
            <a:avLst/>
          </a:prstGeom>
        </p:spPr>
      </p:pic>
      <p:pic>
        <p:nvPicPr>
          <p:cNvPr id="80" name="object 80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2231960" y="5447451"/>
            <a:ext cx="2273371" cy="757231"/>
          </a:xfrm>
          <a:prstGeom prst="rect">
            <a:avLst/>
          </a:prstGeom>
        </p:spPr>
      </p:pic>
      <p:grpSp>
        <p:nvGrpSpPr>
          <p:cNvPr id="81" name="object 81"/>
          <p:cNvGrpSpPr/>
          <p:nvPr/>
        </p:nvGrpSpPr>
        <p:grpSpPr>
          <a:xfrm>
            <a:off x="3328046" y="6856748"/>
            <a:ext cx="1248410" cy="1801495"/>
            <a:chOff x="3328046" y="6856748"/>
            <a:chExt cx="1248410" cy="1801495"/>
          </a:xfrm>
        </p:grpSpPr>
        <p:sp>
          <p:nvSpPr>
            <p:cNvPr id="82" name="object 82"/>
            <p:cNvSpPr/>
            <p:nvPr/>
          </p:nvSpPr>
          <p:spPr>
            <a:xfrm>
              <a:off x="3328046" y="6876979"/>
              <a:ext cx="1208405" cy="1781175"/>
            </a:xfrm>
            <a:custGeom>
              <a:avLst/>
              <a:gdLst/>
              <a:ahLst/>
              <a:cxnLst/>
              <a:rect l="l" t="t" r="r" b="b"/>
              <a:pathLst>
                <a:path w="1208404" h="1781175">
                  <a:moveTo>
                    <a:pt x="4597" y="0"/>
                  </a:moveTo>
                  <a:lnTo>
                    <a:pt x="1272" y="14967"/>
                  </a:lnTo>
                  <a:lnTo>
                    <a:pt x="50" y="28144"/>
                  </a:lnTo>
                  <a:lnTo>
                    <a:pt x="0" y="37524"/>
                  </a:lnTo>
                  <a:lnTo>
                    <a:pt x="190" y="41097"/>
                  </a:lnTo>
                  <a:lnTo>
                    <a:pt x="201743" y="709446"/>
                  </a:lnTo>
                  <a:lnTo>
                    <a:pt x="424109" y="1263473"/>
                  </a:lnTo>
                  <a:lnTo>
                    <a:pt x="603965" y="1641281"/>
                  </a:lnTo>
                  <a:lnTo>
                    <a:pt x="677989" y="1780971"/>
                  </a:lnTo>
                  <a:lnTo>
                    <a:pt x="883659" y="1718300"/>
                  </a:lnTo>
                  <a:lnTo>
                    <a:pt x="1006714" y="1685844"/>
                  </a:lnTo>
                  <a:lnTo>
                    <a:pt x="1096200" y="1673192"/>
                  </a:lnTo>
                  <a:lnTo>
                    <a:pt x="1201165" y="1669935"/>
                  </a:lnTo>
                  <a:lnTo>
                    <a:pt x="1205935" y="1660599"/>
                  </a:lnTo>
                  <a:lnTo>
                    <a:pt x="1207983" y="1653206"/>
                  </a:lnTo>
                  <a:lnTo>
                    <a:pt x="1207725" y="1643903"/>
                  </a:lnTo>
                  <a:lnTo>
                    <a:pt x="1205572" y="1628838"/>
                  </a:lnTo>
                  <a:lnTo>
                    <a:pt x="1200111" y="1620723"/>
                  </a:lnTo>
                  <a:lnTo>
                    <a:pt x="887501" y="1620723"/>
                  </a:lnTo>
                  <a:lnTo>
                    <a:pt x="877372" y="1620225"/>
                  </a:lnTo>
                  <a:lnTo>
                    <a:pt x="843749" y="1603603"/>
                  </a:lnTo>
                  <a:lnTo>
                    <a:pt x="843749" y="1597977"/>
                  </a:lnTo>
                  <a:lnTo>
                    <a:pt x="847418" y="1586261"/>
                  </a:lnTo>
                  <a:lnTo>
                    <a:pt x="857424" y="1576695"/>
                  </a:lnTo>
                  <a:lnTo>
                    <a:pt x="872263" y="1570249"/>
                  </a:lnTo>
                  <a:lnTo>
                    <a:pt x="890434" y="1567891"/>
                  </a:lnTo>
                  <a:lnTo>
                    <a:pt x="1125678" y="1567891"/>
                  </a:lnTo>
                  <a:lnTo>
                    <a:pt x="630643" y="929424"/>
                  </a:lnTo>
                  <a:lnTo>
                    <a:pt x="49567" y="8915"/>
                  </a:lnTo>
                  <a:lnTo>
                    <a:pt x="30769" y="5448"/>
                  </a:lnTo>
                  <a:lnTo>
                    <a:pt x="16619" y="2614"/>
                  </a:lnTo>
                  <a:lnTo>
                    <a:pt x="7699" y="701"/>
                  </a:lnTo>
                  <a:lnTo>
                    <a:pt x="4597" y="0"/>
                  </a:lnTo>
                  <a:close/>
                </a:path>
                <a:path w="1208404" h="1781175">
                  <a:moveTo>
                    <a:pt x="1125678" y="1567891"/>
                  </a:moveTo>
                  <a:lnTo>
                    <a:pt x="890434" y="1567891"/>
                  </a:lnTo>
                  <a:lnTo>
                    <a:pt x="908605" y="1570254"/>
                  </a:lnTo>
                  <a:lnTo>
                    <a:pt x="923445" y="1576700"/>
                  </a:lnTo>
                  <a:lnTo>
                    <a:pt x="933450" y="1586263"/>
                  </a:lnTo>
                  <a:lnTo>
                    <a:pt x="937119" y="1597977"/>
                  </a:lnTo>
                  <a:lnTo>
                    <a:pt x="937119" y="1601558"/>
                  </a:lnTo>
                  <a:lnTo>
                    <a:pt x="900848" y="1619852"/>
                  </a:lnTo>
                  <a:lnTo>
                    <a:pt x="887501" y="1620723"/>
                  </a:lnTo>
                  <a:lnTo>
                    <a:pt x="1200111" y="1620723"/>
                  </a:lnTo>
                  <a:lnTo>
                    <a:pt x="1185036" y="1598320"/>
                  </a:lnTo>
                  <a:lnTo>
                    <a:pt x="1147292" y="1595767"/>
                  </a:lnTo>
                  <a:lnTo>
                    <a:pt x="1125678" y="1567891"/>
                  </a:lnTo>
                  <a:close/>
                </a:path>
              </a:pathLst>
            </a:custGeom>
            <a:solidFill>
              <a:srgbClr val="005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534341" y="7717292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7353" y="0"/>
                  </a:moveTo>
                  <a:lnTo>
                    <a:pt x="2120" y="0"/>
                  </a:lnTo>
                  <a:lnTo>
                    <a:pt x="0" y="2120"/>
                  </a:lnTo>
                  <a:lnTo>
                    <a:pt x="0" y="7353"/>
                  </a:lnTo>
                  <a:lnTo>
                    <a:pt x="2120" y="9474"/>
                  </a:lnTo>
                  <a:lnTo>
                    <a:pt x="7353" y="9474"/>
                  </a:lnTo>
                  <a:lnTo>
                    <a:pt x="9474" y="7353"/>
                  </a:lnTo>
                  <a:lnTo>
                    <a:pt x="9474" y="4737"/>
                  </a:lnTo>
                  <a:lnTo>
                    <a:pt x="9474" y="2120"/>
                  </a:lnTo>
                  <a:lnTo>
                    <a:pt x="73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332633" y="6856748"/>
              <a:ext cx="1201420" cy="1755775"/>
            </a:xfrm>
            <a:custGeom>
              <a:avLst/>
              <a:gdLst/>
              <a:ahLst/>
              <a:cxnLst/>
              <a:rect l="l" t="t" r="r" b="b"/>
              <a:pathLst>
                <a:path w="1201420" h="1755775">
                  <a:moveTo>
                    <a:pt x="331635" y="0"/>
                  </a:moveTo>
                  <a:lnTo>
                    <a:pt x="207454" y="13592"/>
                  </a:lnTo>
                  <a:lnTo>
                    <a:pt x="101495" y="19388"/>
                  </a:lnTo>
                  <a:lnTo>
                    <a:pt x="27697" y="20547"/>
                  </a:lnTo>
                  <a:lnTo>
                    <a:pt x="95" y="20547"/>
                  </a:lnTo>
                  <a:lnTo>
                    <a:pt x="201555" y="687892"/>
                  </a:lnTo>
                  <a:lnTo>
                    <a:pt x="423925" y="1240404"/>
                  </a:lnTo>
                  <a:lnTo>
                    <a:pt x="603786" y="1616696"/>
                  </a:lnTo>
                  <a:lnTo>
                    <a:pt x="677811" y="1755698"/>
                  </a:lnTo>
                  <a:lnTo>
                    <a:pt x="883475" y="1695582"/>
                  </a:lnTo>
                  <a:lnTo>
                    <a:pt x="1006527" y="1664436"/>
                  </a:lnTo>
                  <a:lnTo>
                    <a:pt x="1096015" y="1652264"/>
                  </a:lnTo>
                  <a:lnTo>
                    <a:pt x="1200988" y="1649069"/>
                  </a:lnTo>
                  <a:lnTo>
                    <a:pt x="1195486" y="1640954"/>
                  </a:lnTo>
                  <a:lnTo>
                    <a:pt x="882916" y="1640954"/>
                  </a:lnTo>
                  <a:lnTo>
                    <a:pt x="872786" y="1640457"/>
                  </a:lnTo>
                  <a:lnTo>
                    <a:pt x="839152" y="1623834"/>
                  </a:lnTo>
                  <a:lnTo>
                    <a:pt x="839152" y="1618208"/>
                  </a:lnTo>
                  <a:lnTo>
                    <a:pt x="842821" y="1606494"/>
                  </a:lnTo>
                  <a:lnTo>
                    <a:pt x="852828" y="1596931"/>
                  </a:lnTo>
                  <a:lnTo>
                    <a:pt x="867672" y="1590485"/>
                  </a:lnTo>
                  <a:lnTo>
                    <a:pt x="885850" y="1588122"/>
                  </a:lnTo>
                  <a:lnTo>
                    <a:pt x="1159669" y="1588122"/>
                  </a:lnTo>
                  <a:lnTo>
                    <a:pt x="833353" y="1106788"/>
                  </a:lnTo>
                  <a:lnTo>
                    <a:pt x="620250" y="754249"/>
                  </a:lnTo>
                  <a:lnTo>
                    <a:pt x="480178" y="436853"/>
                  </a:lnTo>
                  <a:lnTo>
                    <a:pt x="338621" y="20547"/>
                  </a:lnTo>
                  <a:lnTo>
                    <a:pt x="27697" y="20547"/>
                  </a:lnTo>
                  <a:lnTo>
                    <a:pt x="0" y="20231"/>
                  </a:lnTo>
                  <a:lnTo>
                    <a:pt x="338514" y="20231"/>
                  </a:lnTo>
                  <a:lnTo>
                    <a:pt x="331635" y="0"/>
                  </a:lnTo>
                  <a:close/>
                </a:path>
                <a:path w="1201420" h="1755775">
                  <a:moveTo>
                    <a:pt x="1159669" y="1588122"/>
                  </a:moveTo>
                  <a:lnTo>
                    <a:pt x="885850" y="1588122"/>
                  </a:lnTo>
                  <a:lnTo>
                    <a:pt x="904021" y="1590485"/>
                  </a:lnTo>
                  <a:lnTo>
                    <a:pt x="918860" y="1596931"/>
                  </a:lnTo>
                  <a:lnTo>
                    <a:pt x="928866" y="1606494"/>
                  </a:lnTo>
                  <a:lnTo>
                    <a:pt x="932535" y="1618208"/>
                  </a:lnTo>
                  <a:lnTo>
                    <a:pt x="932535" y="1621790"/>
                  </a:lnTo>
                  <a:lnTo>
                    <a:pt x="896263" y="1640085"/>
                  </a:lnTo>
                  <a:lnTo>
                    <a:pt x="882916" y="1640954"/>
                  </a:lnTo>
                  <a:lnTo>
                    <a:pt x="1195486" y="1640954"/>
                  </a:lnTo>
                  <a:lnTo>
                    <a:pt x="1159669" y="1588122"/>
                  </a:lnTo>
                  <a:close/>
                </a:path>
              </a:pathLst>
            </a:custGeom>
            <a:solidFill>
              <a:srgbClr val="CAE3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641323" y="6898122"/>
              <a:ext cx="810895" cy="1504950"/>
            </a:xfrm>
            <a:custGeom>
              <a:avLst/>
              <a:gdLst/>
              <a:ahLst/>
              <a:cxnLst/>
              <a:rect l="l" t="t" r="r" b="b"/>
              <a:pathLst>
                <a:path w="810895" h="1504950">
                  <a:moveTo>
                    <a:pt x="36880" y="0"/>
                  </a:moveTo>
                  <a:lnTo>
                    <a:pt x="0" y="8826"/>
                  </a:lnTo>
                  <a:lnTo>
                    <a:pt x="2412" y="18897"/>
                  </a:lnTo>
                  <a:lnTo>
                    <a:pt x="40271" y="9829"/>
                  </a:lnTo>
                  <a:lnTo>
                    <a:pt x="36880" y="0"/>
                  </a:lnTo>
                  <a:close/>
                </a:path>
                <a:path w="810895" h="1504950">
                  <a:moveTo>
                    <a:pt x="48793" y="33947"/>
                  </a:moveTo>
                  <a:lnTo>
                    <a:pt x="10883" y="43878"/>
                  </a:lnTo>
                  <a:lnTo>
                    <a:pt x="13500" y="53898"/>
                  </a:lnTo>
                  <a:lnTo>
                    <a:pt x="52298" y="43726"/>
                  </a:lnTo>
                  <a:lnTo>
                    <a:pt x="48793" y="33947"/>
                  </a:lnTo>
                  <a:close/>
                </a:path>
                <a:path w="810895" h="1504950">
                  <a:moveTo>
                    <a:pt x="61404" y="68605"/>
                  </a:moveTo>
                  <a:lnTo>
                    <a:pt x="22364" y="77711"/>
                  </a:lnTo>
                  <a:lnTo>
                    <a:pt x="24714" y="87795"/>
                  </a:lnTo>
                  <a:lnTo>
                    <a:pt x="65023" y="78384"/>
                  </a:lnTo>
                  <a:lnTo>
                    <a:pt x="62598" y="71869"/>
                  </a:lnTo>
                  <a:lnTo>
                    <a:pt x="61404" y="68605"/>
                  </a:lnTo>
                  <a:close/>
                </a:path>
                <a:path w="810895" h="1504950">
                  <a:moveTo>
                    <a:pt x="73647" y="101257"/>
                  </a:moveTo>
                  <a:lnTo>
                    <a:pt x="36575" y="110731"/>
                  </a:lnTo>
                  <a:lnTo>
                    <a:pt x="39141" y="120764"/>
                  </a:lnTo>
                  <a:lnTo>
                    <a:pt x="77381" y="110998"/>
                  </a:lnTo>
                  <a:lnTo>
                    <a:pt x="73647" y="101257"/>
                  </a:lnTo>
                  <a:close/>
                </a:path>
                <a:path w="810895" h="1504950">
                  <a:moveTo>
                    <a:pt x="86042" y="133388"/>
                  </a:moveTo>
                  <a:lnTo>
                    <a:pt x="16827" y="152082"/>
                  </a:lnTo>
                  <a:lnTo>
                    <a:pt x="19532" y="162077"/>
                  </a:lnTo>
                  <a:lnTo>
                    <a:pt x="89420" y="143192"/>
                  </a:lnTo>
                  <a:lnTo>
                    <a:pt x="88366" y="139280"/>
                  </a:lnTo>
                  <a:lnTo>
                    <a:pt x="86042" y="133388"/>
                  </a:lnTo>
                  <a:close/>
                </a:path>
                <a:path w="810895" h="1504950">
                  <a:moveTo>
                    <a:pt x="101777" y="172948"/>
                  </a:moveTo>
                  <a:lnTo>
                    <a:pt x="55613" y="183718"/>
                  </a:lnTo>
                  <a:lnTo>
                    <a:pt x="57962" y="193802"/>
                  </a:lnTo>
                  <a:lnTo>
                    <a:pt x="105702" y="182664"/>
                  </a:lnTo>
                  <a:lnTo>
                    <a:pt x="101777" y="172948"/>
                  </a:lnTo>
                  <a:close/>
                </a:path>
                <a:path w="810895" h="1504950">
                  <a:moveTo>
                    <a:pt x="115252" y="205968"/>
                  </a:moveTo>
                  <a:lnTo>
                    <a:pt x="69354" y="216319"/>
                  </a:lnTo>
                  <a:lnTo>
                    <a:pt x="71640" y="226415"/>
                  </a:lnTo>
                  <a:lnTo>
                    <a:pt x="119278" y="215671"/>
                  </a:lnTo>
                  <a:lnTo>
                    <a:pt x="115252" y="205968"/>
                  </a:lnTo>
                  <a:close/>
                </a:path>
                <a:path w="810895" h="1504950">
                  <a:moveTo>
                    <a:pt x="128142" y="236829"/>
                  </a:moveTo>
                  <a:lnTo>
                    <a:pt x="77584" y="250418"/>
                  </a:lnTo>
                  <a:lnTo>
                    <a:pt x="80276" y="260426"/>
                  </a:lnTo>
                  <a:lnTo>
                    <a:pt x="132219" y="246456"/>
                  </a:lnTo>
                  <a:lnTo>
                    <a:pt x="128142" y="236829"/>
                  </a:lnTo>
                  <a:close/>
                </a:path>
                <a:path w="810895" h="1504950">
                  <a:moveTo>
                    <a:pt x="139534" y="263575"/>
                  </a:moveTo>
                  <a:lnTo>
                    <a:pt x="87414" y="278422"/>
                  </a:lnTo>
                  <a:lnTo>
                    <a:pt x="90246" y="288378"/>
                  </a:lnTo>
                  <a:lnTo>
                    <a:pt x="143649" y="273164"/>
                  </a:lnTo>
                  <a:lnTo>
                    <a:pt x="139534" y="263575"/>
                  </a:lnTo>
                  <a:close/>
                </a:path>
                <a:path w="810895" h="1504950">
                  <a:moveTo>
                    <a:pt x="175653" y="345681"/>
                  </a:moveTo>
                  <a:lnTo>
                    <a:pt x="126923" y="362089"/>
                  </a:lnTo>
                  <a:lnTo>
                    <a:pt x="130225" y="371906"/>
                  </a:lnTo>
                  <a:lnTo>
                    <a:pt x="179946" y="355168"/>
                  </a:lnTo>
                  <a:lnTo>
                    <a:pt x="175653" y="345681"/>
                  </a:lnTo>
                  <a:close/>
                </a:path>
                <a:path w="810895" h="1504950">
                  <a:moveTo>
                    <a:pt x="165214" y="322338"/>
                  </a:moveTo>
                  <a:lnTo>
                    <a:pt x="114007" y="338823"/>
                  </a:lnTo>
                  <a:lnTo>
                    <a:pt x="117182" y="348678"/>
                  </a:lnTo>
                  <a:lnTo>
                    <a:pt x="169456" y="331851"/>
                  </a:lnTo>
                  <a:lnTo>
                    <a:pt x="165214" y="322338"/>
                  </a:lnTo>
                  <a:close/>
                </a:path>
                <a:path w="810895" h="1504950">
                  <a:moveTo>
                    <a:pt x="153517" y="295821"/>
                  </a:moveTo>
                  <a:lnTo>
                    <a:pt x="90322" y="315760"/>
                  </a:lnTo>
                  <a:lnTo>
                    <a:pt x="93433" y="325640"/>
                  </a:lnTo>
                  <a:lnTo>
                    <a:pt x="157695" y="305358"/>
                  </a:lnTo>
                  <a:lnTo>
                    <a:pt x="153517" y="295821"/>
                  </a:lnTo>
                  <a:close/>
                </a:path>
                <a:path w="810895" h="1504950">
                  <a:moveTo>
                    <a:pt x="189483" y="376085"/>
                  </a:moveTo>
                  <a:lnTo>
                    <a:pt x="140550" y="390118"/>
                  </a:lnTo>
                  <a:lnTo>
                    <a:pt x="143408" y="400062"/>
                  </a:lnTo>
                  <a:lnTo>
                    <a:pt x="193840" y="385610"/>
                  </a:lnTo>
                  <a:lnTo>
                    <a:pt x="189483" y="376085"/>
                  </a:lnTo>
                  <a:close/>
                </a:path>
                <a:path w="810895" h="1504950">
                  <a:moveTo>
                    <a:pt x="203136" y="405701"/>
                  </a:moveTo>
                  <a:lnTo>
                    <a:pt x="153200" y="422503"/>
                  </a:lnTo>
                  <a:lnTo>
                    <a:pt x="156514" y="432320"/>
                  </a:lnTo>
                  <a:lnTo>
                    <a:pt x="207543" y="415137"/>
                  </a:lnTo>
                  <a:lnTo>
                    <a:pt x="203136" y="405701"/>
                  </a:lnTo>
                  <a:close/>
                </a:path>
                <a:path w="810895" h="1504950">
                  <a:moveTo>
                    <a:pt x="232879" y="468706"/>
                  </a:moveTo>
                  <a:lnTo>
                    <a:pt x="185623" y="486130"/>
                  </a:lnTo>
                  <a:lnTo>
                    <a:pt x="189204" y="495846"/>
                  </a:lnTo>
                  <a:lnTo>
                    <a:pt x="237388" y="478078"/>
                  </a:lnTo>
                  <a:lnTo>
                    <a:pt x="232879" y="468706"/>
                  </a:lnTo>
                  <a:close/>
                </a:path>
                <a:path w="810895" h="1504950">
                  <a:moveTo>
                    <a:pt x="217792" y="436981"/>
                  </a:moveTo>
                  <a:lnTo>
                    <a:pt x="145160" y="459486"/>
                  </a:lnTo>
                  <a:lnTo>
                    <a:pt x="148221" y="469379"/>
                  </a:lnTo>
                  <a:lnTo>
                    <a:pt x="222275" y="446430"/>
                  </a:lnTo>
                  <a:lnTo>
                    <a:pt x="217792" y="436981"/>
                  </a:lnTo>
                  <a:close/>
                </a:path>
                <a:path w="810895" h="1504950">
                  <a:moveTo>
                    <a:pt x="247929" y="499872"/>
                  </a:moveTo>
                  <a:lnTo>
                    <a:pt x="196684" y="517296"/>
                  </a:lnTo>
                  <a:lnTo>
                    <a:pt x="200012" y="527100"/>
                  </a:lnTo>
                  <a:lnTo>
                    <a:pt x="252488" y="509270"/>
                  </a:lnTo>
                  <a:lnTo>
                    <a:pt x="247929" y="499872"/>
                  </a:lnTo>
                  <a:close/>
                </a:path>
                <a:path w="810895" h="1504950">
                  <a:moveTo>
                    <a:pt x="264299" y="533311"/>
                  </a:moveTo>
                  <a:lnTo>
                    <a:pt x="214756" y="549998"/>
                  </a:lnTo>
                  <a:lnTo>
                    <a:pt x="218058" y="559816"/>
                  </a:lnTo>
                  <a:lnTo>
                    <a:pt x="268909" y="542683"/>
                  </a:lnTo>
                  <a:lnTo>
                    <a:pt x="264299" y="533311"/>
                  </a:lnTo>
                  <a:close/>
                </a:path>
                <a:path w="810895" h="1504950">
                  <a:moveTo>
                    <a:pt x="281127" y="567220"/>
                  </a:moveTo>
                  <a:lnTo>
                    <a:pt x="231114" y="584898"/>
                  </a:lnTo>
                  <a:lnTo>
                    <a:pt x="234569" y="594664"/>
                  </a:lnTo>
                  <a:lnTo>
                    <a:pt x="285788" y="576554"/>
                  </a:lnTo>
                  <a:lnTo>
                    <a:pt x="281127" y="567220"/>
                  </a:lnTo>
                  <a:close/>
                </a:path>
                <a:path w="810895" h="1504950">
                  <a:moveTo>
                    <a:pt x="296303" y="597420"/>
                  </a:moveTo>
                  <a:lnTo>
                    <a:pt x="228409" y="622947"/>
                  </a:lnTo>
                  <a:lnTo>
                    <a:pt x="232054" y="632650"/>
                  </a:lnTo>
                  <a:lnTo>
                    <a:pt x="301015" y="606704"/>
                  </a:lnTo>
                  <a:lnTo>
                    <a:pt x="296303" y="597420"/>
                  </a:lnTo>
                  <a:close/>
                </a:path>
                <a:path w="810895" h="1504950">
                  <a:moveTo>
                    <a:pt x="315137" y="634390"/>
                  </a:moveTo>
                  <a:lnTo>
                    <a:pt x="269113" y="652830"/>
                  </a:lnTo>
                  <a:lnTo>
                    <a:pt x="272961" y="662444"/>
                  </a:lnTo>
                  <a:lnTo>
                    <a:pt x="319900" y="643648"/>
                  </a:lnTo>
                  <a:lnTo>
                    <a:pt x="315137" y="634390"/>
                  </a:lnTo>
                  <a:close/>
                </a:path>
                <a:path w="810895" h="1504950">
                  <a:moveTo>
                    <a:pt x="332689" y="668401"/>
                  </a:moveTo>
                  <a:lnTo>
                    <a:pt x="286283" y="688568"/>
                  </a:lnTo>
                  <a:lnTo>
                    <a:pt x="290410" y="698068"/>
                  </a:lnTo>
                  <a:lnTo>
                    <a:pt x="337489" y="677608"/>
                  </a:lnTo>
                  <a:lnTo>
                    <a:pt x="332689" y="668401"/>
                  </a:lnTo>
                  <a:close/>
                </a:path>
                <a:path w="810895" h="1504950">
                  <a:moveTo>
                    <a:pt x="350481" y="702449"/>
                  </a:moveTo>
                  <a:lnTo>
                    <a:pt x="301066" y="721233"/>
                  </a:lnTo>
                  <a:lnTo>
                    <a:pt x="304749" y="730910"/>
                  </a:lnTo>
                  <a:lnTo>
                    <a:pt x="355345" y="711682"/>
                  </a:lnTo>
                  <a:lnTo>
                    <a:pt x="350481" y="702449"/>
                  </a:lnTo>
                  <a:close/>
                </a:path>
                <a:path w="810895" h="1504950">
                  <a:moveTo>
                    <a:pt x="373100" y="745172"/>
                  </a:moveTo>
                  <a:lnTo>
                    <a:pt x="323583" y="753897"/>
                  </a:lnTo>
                  <a:lnTo>
                    <a:pt x="325386" y="764095"/>
                  </a:lnTo>
                  <a:lnTo>
                    <a:pt x="378244" y="754773"/>
                  </a:lnTo>
                  <a:lnTo>
                    <a:pt x="373100" y="745172"/>
                  </a:lnTo>
                  <a:close/>
                </a:path>
                <a:path w="810895" h="1504950">
                  <a:moveTo>
                    <a:pt x="388861" y="774573"/>
                  </a:moveTo>
                  <a:lnTo>
                    <a:pt x="318935" y="799249"/>
                  </a:lnTo>
                  <a:lnTo>
                    <a:pt x="322389" y="809015"/>
                  </a:lnTo>
                  <a:lnTo>
                    <a:pt x="393827" y="783793"/>
                  </a:lnTo>
                  <a:lnTo>
                    <a:pt x="388861" y="774573"/>
                  </a:lnTo>
                  <a:close/>
                </a:path>
                <a:path w="810895" h="1504950">
                  <a:moveTo>
                    <a:pt x="409486" y="812634"/>
                  </a:moveTo>
                  <a:lnTo>
                    <a:pt x="360781" y="830338"/>
                  </a:lnTo>
                  <a:lnTo>
                    <a:pt x="364324" y="840079"/>
                  </a:lnTo>
                  <a:lnTo>
                    <a:pt x="414489" y="821829"/>
                  </a:lnTo>
                  <a:lnTo>
                    <a:pt x="409486" y="812634"/>
                  </a:lnTo>
                  <a:close/>
                </a:path>
                <a:path w="810895" h="1504950">
                  <a:moveTo>
                    <a:pt x="430174" y="850392"/>
                  </a:moveTo>
                  <a:lnTo>
                    <a:pt x="378790" y="869073"/>
                  </a:lnTo>
                  <a:lnTo>
                    <a:pt x="382333" y="878801"/>
                  </a:lnTo>
                  <a:lnTo>
                    <a:pt x="435241" y="859561"/>
                  </a:lnTo>
                  <a:lnTo>
                    <a:pt x="430174" y="850392"/>
                  </a:lnTo>
                  <a:close/>
                </a:path>
                <a:path w="810895" h="1504950">
                  <a:moveTo>
                    <a:pt x="448691" y="883818"/>
                  </a:moveTo>
                  <a:lnTo>
                    <a:pt x="400215" y="901446"/>
                  </a:lnTo>
                  <a:lnTo>
                    <a:pt x="403758" y="911174"/>
                  </a:lnTo>
                  <a:lnTo>
                    <a:pt x="453796" y="892975"/>
                  </a:lnTo>
                  <a:lnTo>
                    <a:pt x="448691" y="883818"/>
                  </a:lnTo>
                  <a:close/>
                </a:path>
                <a:path w="810895" h="1504950">
                  <a:moveTo>
                    <a:pt x="466572" y="915797"/>
                  </a:moveTo>
                  <a:lnTo>
                    <a:pt x="419290" y="932865"/>
                  </a:lnTo>
                  <a:lnTo>
                    <a:pt x="422808" y="942606"/>
                  </a:lnTo>
                  <a:lnTo>
                    <a:pt x="471716" y="924941"/>
                  </a:lnTo>
                  <a:lnTo>
                    <a:pt x="466572" y="915797"/>
                  </a:lnTo>
                  <a:close/>
                </a:path>
                <a:path w="810895" h="1504950">
                  <a:moveTo>
                    <a:pt x="489318" y="956043"/>
                  </a:moveTo>
                  <a:lnTo>
                    <a:pt x="411784" y="976045"/>
                  </a:lnTo>
                  <a:lnTo>
                    <a:pt x="414375" y="986078"/>
                  </a:lnTo>
                  <a:lnTo>
                    <a:pt x="494626" y="965377"/>
                  </a:lnTo>
                  <a:lnTo>
                    <a:pt x="489318" y="956043"/>
                  </a:lnTo>
                  <a:close/>
                </a:path>
                <a:path w="810895" h="1504950">
                  <a:moveTo>
                    <a:pt x="509803" y="991933"/>
                  </a:moveTo>
                  <a:lnTo>
                    <a:pt x="463854" y="1003592"/>
                  </a:lnTo>
                  <a:lnTo>
                    <a:pt x="466407" y="1013625"/>
                  </a:lnTo>
                  <a:lnTo>
                    <a:pt x="515162" y="1001255"/>
                  </a:lnTo>
                  <a:lnTo>
                    <a:pt x="509803" y="991933"/>
                  </a:lnTo>
                  <a:close/>
                </a:path>
                <a:path w="810895" h="1504950">
                  <a:moveTo>
                    <a:pt x="530567" y="1027938"/>
                  </a:moveTo>
                  <a:lnTo>
                    <a:pt x="480834" y="1042416"/>
                  </a:lnTo>
                  <a:lnTo>
                    <a:pt x="483730" y="1052360"/>
                  </a:lnTo>
                  <a:lnTo>
                    <a:pt x="535927" y="1037170"/>
                  </a:lnTo>
                  <a:lnTo>
                    <a:pt x="530567" y="1027938"/>
                  </a:lnTo>
                  <a:close/>
                </a:path>
                <a:path w="810895" h="1504950">
                  <a:moveTo>
                    <a:pt x="551637" y="1064133"/>
                  </a:moveTo>
                  <a:lnTo>
                    <a:pt x="500164" y="1077798"/>
                  </a:lnTo>
                  <a:lnTo>
                    <a:pt x="502818" y="1087805"/>
                  </a:lnTo>
                  <a:lnTo>
                    <a:pt x="557060" y="1073404"/>
                  </a:lnTo>
                  <a:lnTo>
                    <a:pt x="551637" y="1064133"/>
                  </a:lnTo>
                  <a:close/>
                </a:path>
                <a:path w="810895" h="1504950">
                  <a:moveTo>
                    <a:pt x="573887" y="1101991"/>
                  </a:moveTo>
                  <a:lnTo>
                    <a:pt x="520585" y="1113155"/>
                  </a:lnTo>
                  <a:lnTo>
                    <a:pt x="522706" y="1123289"/>
                  </a:lnTo>
                  <a:lnTo>
                    <a:pt x="579450" y="1111402"/>
                  </a:lnTo>
                  <a:lnTo>
                    <a:pt x="573887" y="1101991"/>
                  </a:lnTo>
                  <a:close/>
                </a:path>
                <a:path w="810895" h="1504950">
                  <a:moveTo>
                    <a:pt x="597369" y="1141564"/>
                  </a:moveTo>
                  <a:lnTo>
                    <a:pt x="521512" y="1160424"/>
                  </a:lnTo>
                  <a:lnTo>
                    <a:pt x="524002" y="1170470"/>
                  </a:lnTo>
                  <a:lnTo>
                    <a:pt x="602919" y="1150861"/>
                  </a:lnTo>
                  <a:lnTo>
                    <a:pt x="597369" y="1141564"/>
                  </a:lnTo>
                  <a:close/>
                </a:path>
                <a:path w="810895" h="1504950">
                  <a:moveTo>
                    <a:pt x="619480" y="1178471"/>
                  </a:moveTo>
                  <a:lnTo>
                    <a:pt x="572706" y="1192085"/>
                  </a:lnTo>
                  <a:lnTo>
                    <a:pt x="575589" y="1202029"/>
                  </a:lnTo>
                  <a:lnTo>
                    <a:pt x="625005" y="1187640"/>
                  </a:lnTo>
                  <a:lnTo>
                    <a:pt x="619480" y="1178471"/>
                  </a:lnTo>
                  <a:close/>
                </a:path>
                <a:path w="810895" h="1504950">
                  <a:moveTo>
                    <a:pt x="642950" y="1217282"/>
                  </a:moveTo>
                  <a:lnTo>
                    <a:pt x="592455" y="1232776"/>
                  </a:lnTo>
                  <a:lnTo>
                    <a:pt x="595490" y="1242682"/>
                  </a:lnTo>
                  <a:lnTo>
                    <a:pt x="648500" y="1226413"/>
                  </a:lnTo>
                  <a:lnTo>
                    <a:pt x="642950" y="1217282"/>
                  </a:lnTo>
                  <a:close/>
                </a:path>
                <a:path w="810895" h="1504950">
                  <a:moveTo>
                    <a:pt x="664654" y="1252855"/>
                  </a:moveTo>
                  <a:lnTo>
                    <a:pt x="611543" y="1271536"/>
                  </a:lnTo>
                  <a:lnTo>
                    <a:pt x="614984" y="1281303"/>
                  </a:lnTo>
                  <a:lnTo>
                    <a:pt x="670191" y="1261884"/>
                  </a:lnTo>
                  <a:lnTo>
                    <a:pt x="664654" y="1252855"/>
                  </a:lnTo>
                  <a:close/>
                </a:path>
                <a:path w="810895" h="1504950">
                  <a:moveTo>
                    <a:pt x="686244" y="1287932"/>
                  </a:moveTo>
                  <a:lnTo>
                    <a:pt x="633590" y="1307604"/>
                  </a:lnTo>
                  <a:lnTo>
                    <a:pt x="637209" y="1317294"/>
                  </a:lnTo>
                  <a:lnTo>
                    <a:pt x="691794" y="1296911"/>
                  </a:lnTo>
                  <a:lnTo>
                    <a:pt x="686244" y="1287932"/>
                  </a:lnTo>
                  <a:close/>
                </a:path>
                <a:path w="810895" h="1504950">
                  <a:moveTo>
                    <a:pt x="734288" y="1364957"/>
                  </a:moveTo>
                  <a:lnTo>
                    <a:pt x="689508" y="1379283"/>
                  </a:lnTo>
                  <a:lnTo>
                    <a:pt x="692670" y="1389151"/>
                  </a:lnTo>
                  <a:lnTo>
                    <a:pt x="739990" y="1374013"/>
                  </a:lnTo>
                  <a:lnTo>
                    <a:pt x="734288" y="1364957"/>
                  </a:lnTo>
                  <a:close/>
                </a:path>
                <a:path w="810895" h="1504950">
                  <a:moveTo>
                    <a:pt x="711771" y="1329042"/>
                  </a:moveTo>
                  <a:lnTo>
                    <a:pt x="626478" y="1358836"/>
                  </a:lnTo>
                  <a:lnTo>
                    <a:pt x="629881" y="1368615"/>
                  </a:lnTo>
                  <a:lnTo>
                    <a:pt x="717397" y="1338046"/>
                  </a:lnTo>
                  <a:lnTo>
                    <a:pt x="711771" y="1329042"/>
                  </a:lnTo>
                  <a:close/>
                </a:path>
                <a:path w="810895" h="1504950">
                  <a:moveTo>
                    <a:pt x="759167" y="1404289"/>
                  </a:moveTo>
                  <a:lnTo>
                    <a:pt x="708037" y="1420660"/>
                  </a:lnTo>
                  <a:lnTo>
                    <a:pt x="711199" y="1430515"/>
                  </a:lnTo>
                  <a:lnTo>
                    <a:pt x="764921" y="1413319"/>
                  </a:lnTo>
                  <a:lnTo>
                    <a:pt x="759167" y="1404289"/>
                  </a:lnTo>
                  <a:close/>
                </a:path>
                <a:path w="810895" h="1504950">
                  <a:moveTo>
                    <a:pt x="782561" y="1440916"/>
                  </a:moveTo>
                  <a:lnTo>
                    <a:pt x="729818" y="1457629"/>
                  </a:lnTo>
                  <a:lnTo>
                    <a:pt x="732942" y="1467497"/>
                  </a:lnTo>
                  <a:lnTo>
                    <a:pt x="788365" y="1449933"/>
                  </a:lnTo>
                  <a:lnTo>
                    <a:pt x="782561" y="1440916"/>
                  </a:lnTo>
                  <a:close/>
                </a:path>
                <a:path w="810895" h="1504950">
                  <a:moveTo>
                    <a:pt x="804748" y="1475333"/>
                  </a:moveTo>
                  <a:lnTo>
                    <a:pt x="752576" y="1494815"/>
                  </a:lnTo>
                  <a:lnTo>
                    <a:pt x="756196" y="1504518"/>
                  </a:lnTo>
                  <a:lnTo>
                    <a:pt x="810513" y="1484223"/>
                  </a:lnTo>
                  <a:lnTo>
                    <a:pt x="804748" y="1475333"/>
                  </a:lnTo>
                  <a:close/>
                </a:path>
              </a:pathLst>
            </a:custGeom>
            <a:solidFill>
              <a:srgbClr val="005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149500" y="8412580"/>
              <a:ext cx="132092" cy="81686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847843" y="8284431"/>
              <a:ext cx="232690" cy="220700"/>
            </a:xfrm>
            <a:prstGeom prst="rect">
              <a:avLst/>
            </a:prstGeom>
          </p:spPr>
        </p:pic>
        <p:sp>
          <p:nvSpPr>
            <p:cNvPr id="88" name="object 88"/>
            <p:cNvSpPr/>
            <p:nvPr/>
          </p:nvSpPr>
          <p:spPr>
            <a:xfrm>
              <a:off x="3755177" y="8176312"/>
              <a:ext cx="321310" cy="214629"/>
            </a:xfrm>
            <a:custGeom>
              <a:avLst/>
              <a:gdLst/>
              <a:ahLst/>
              <a:cxnLst/>
              <a:rect l="l" t="t" r="r" b="b"/>
              <a:pathLst>
                <a:path w="321310" h="214629">
                  <a:moveTo>
                    <a:pt x="224599" y="0"/>
                  </a:moveTo>
                  <a:lnTo>
                    <a:pt x="222505" y="14698"/>
                  </a:lnTo>
                  <a:lnTo>
                    <a:pt x="224718" y="49452"/>
                  </a:lnTo>
                  <a:lnTo>
                    <a:pt x="225547" y="85080"/>
                  </a:lnTo>
                  <a:lnTo>
                    <a:pt x="219303" y="102400"/>
                  </a:lnTo>
                  <a:lnTo>
                    <a:pt x="204151" y="90810"/>
                  </a:lnTo>
                  <a:lnTo>
                    <a:pt x="183772" y="62722"/>
                  </a:lnTo>
                  <a:lnTo>
                    <a:pt x="160835" y="33466"/>
                  </a:lnTo>
                  <a:lnTo>
                    <a:pt x="138010" y="18376"/>
                  </a:lnTo>
                  <a:lnTo>
                    <a:pt x="152585" y="46846"/>
                  </a:lnTo>
                  <a:lnTo>
                    <a:pt x="164130" y="71254"/>
                  </a:lnTo>
                  <a:lnTo>
                    <a:pt x="169352" y="92941"/>
                  </a:lnTo>
                  <a:lnTo>
                    <a:pt x="164960" y="113245"/>
                  </a:lnTo>
                  <a:lnTo>
                    <a:pt x="150409" y="114421"/>
                  </a:lnTo>
                  <a:lnTo>
                    <a:pt x="124631" y="100336"/>
                  </a:lnTo>
                  <a:lnTo>
                    <a:pt x="95490" y="81516"/>
                  </a:lnTo>
                  <a:lnTo>
                    <a:pt x="70853" y="68491"/>
                  </a:lnTo>
                  <a:lnTo>
                    <a:pt x="67777" y="74048"/>
                  </a:lnTo>
                  <a:lnTo>
                    <a:pt x="82929" y="94145"/>
                  </a:lnTo>
                  <a:lnTo>
                    <a:pt x="106898" y="118518"/>
                  </a:lnTo>
                  <a:lnTo>
                    <a:pt x="130276" y="136906"/>
                  </a:lnTo>
                  <a:lnTo>
                    <a:pt x="118431" y="142598"/>
                  </a:lnTo>
                  <a:lnTo>
                    <a:pt x="90333" y="140801"/>
                  </a:lnTo>
                  <a:lnTo>
                    <a:pt x="56737" y="133437"/>
                  </a:lnTo>
                  <a:lnTo>
                    <a:pt x="28397" y="122428"/>
                  </a:lnTo>
                  <a:lnTo>
                    <a:pt x="45715" y="149411"/>
                  </a:lnTo>
                  <a:lnTo>
                    <a:pt x="66987" y="163083"/>
                  </a:lnTo>
                  <a:lnTo>
                    <a:pt x="85023" y="167969"/>
                  </a:lnTo>
                  <a:lnTo>
                    <a:pt x="92633" y="168592"/>
                  </a:lnTo>
                  <a:lnTo>
                    <a:pt x="87251" y="178240"/>
                  </a:lnTo>
                  <a:lnTo>
                    <a:pt x="66190" y="186305"/>
                  </a:lnTo>
                  <a:lnTo>
                    <a:pt x="35192" y="187927"/>
                  </a:lnTo>
                  <a:lnTo>
                    <a:pt x="0" y="178244"/>
                  </a:lnTo>
                  <a:lnTo>
                    <a:pt x="2263" y="192481"/>
                  </a:lnTo>
                  <a:lnTo>
                    <a:pt x="23187" y="206525"/>
                  </a:lnTo>
                  <a:lnTo>
                    <a:pt x="52906" y="214100"/>
                  </a:lnTo>
                  <a:lnTo>
                    <a:pt x="81559" y="208927"/>
                  </a:lnTo>
                  <a:lnTo>
                    <a:pt x="120424" y="172379"/>
                  </a:lnTo>
                  <a:lnTo>
                    <a:pt x="156006" y="146118"/>
                  </a:lnTo>
                  <a:lnTo>
                    <a:pt x="199031" y="127277"/>
                  </a:lnTo>
                  <a:lnTo>
                    <a:pt x="247005" y="125414"/>
                  </a:lnTo>
                  <a:lnTo>
                    <a:pt x="297434" y="150088"/>
                  </a:lnTo>
                  <a:lnTo>
                    <a:pt x="314192" y="110277"/>
                  </a:lnTo>
                  <a:lnTo>
                    <a:pt x="321059" y="84391"/>
                  </a:lnTo>
                  <a:lnTo>
                    <a:pt x="319186" y="61077"/>
                  </a:lnTo>
                  <a:lnTo>
                    <a:pt x="309727" y="28981"/>
                  </a:lnTo>
                  <a:lnTo>
                    <a:pt x="304004" y="14845"/>
                  </a:lnTo>
                  <a:lnTo>
                    <a:pt x="303212" y="28055"/>
                  </a:lnTo>
                  <a:lnTo>
                    <a:pt x="301056" y="55363"/>
                  </a:lnTo>
                  <a:lnTo>
                    <a:pt x="291242" y="83523"/>
                  </a:lnTo>
                  <a:lnTo>
                    <a:pt x="267474" y="99288"/>
                  </a:lnTo>
                  <a:lnTo>
                    <a:pt x="252833" y="85530"/>
                  </a:lnTo>
                  <a:lnTo>
                    <a:pt x="241031" y="51782"/>
                  </a:lnTo>
                  <a:lnTo>
                    <a:pt x="231732" y="16965"/>
                  </a:lnTo>
                  <a:lnTo>
                    <a:pt x="22459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956931" y="8368252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4">
                  <a:moveTo>
                    <a:pt x="20053" y="0"/>
                  </a:moveTo>
                  <a:lnTo>
                    <a:pt x="5778" y="0"/>
                  </a:lnTo>
                  <a:lnTo>
                    <a:pt x="0" y="5778"/>
                  </a:lnTo>
                  <a:lnTo>
                    <a:pt x="0" y="20053"/>
                  </a:lnTo>
                  <a:lnTo>
                    <a:pt x="5778" y="25831"/>
                  </a:lnTo>
                  <a:lnTo>
                    <a:pt x="12915" y="25831"/>
                  </a:lnTo>
                  <a:lnTo>
                    <a:pt x="20053" y="25831"/>
                  </a:lnTo>
                  <a:lnTo>
                    <a:pt x="25831" y="20053"/>
                  </a:lnTo>
                  <a:lnTo>
                    <a:pt x="25831" y="5778"/>
                  </a:lnTo>
                  <a:lnTo>
                    <a:pt x="200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297695" y="8219583"/>
              <a:ext cx="212763" cy="201521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4259548" y="8125348"/>
              <a:ext cx="316865" cy="162560"/>
            </a:xfrm>
            <a:custGeom>
              <a:avLst/>
              <a:gdLst/>
              <a:ahLst/>
              <a:cxnLst/>
              <a:rect l="l" t="t" r="r" b="b"/>
              <a:pathLst>
                <a:path w="316864" h="162559">
                  <a:moveTo>
                    <a:pt x="146151" y="0"/>
                  </a:moveTo>
                  <a:lnTo>
                    <a:pt x="130818" y="19954"/>
                  </a:lnTo>
                  <a:lnTo>
                    <a:pt x="119632" y="52262"/>
                  </a:lnTo>
                  <a:lnTo>
                    <a:pt x="110320" y="82790"/>
                  </a:lnTo>
                  <a:lnTo>
                    <a:pt x="100609" y="97408"/>
                  </a:lnTo>
                  <a:lnTo>
                    <a:pt x="90000" y="84215"/>
                  </a:lnTo>
                  <a:lnTo>
                    <a:pt x="80057" y="52985"/>
                  </a:lnTo>
                  <a:lnTo>
                    <a:pt x="71577" y="22101"/>
                  </a:lnTo>
                  <a:lnTo>
                    <a:pt x="65354" y="9944"/>
                  </a:lnTo>
                  <a:lnTo>
                    <a:pt x="64227" y="26833"/>
                  </a:lnTo>
                  <a:lnTo>
                    <a:pt x="66567" y="59894"/>
                  </a:lnTo>
                  <a:lnTo>
                    <a:pt x="66411" y="92777"/>
                  </a:lnTo>
                  <a:lnTo>
                    <a:pt x="57797" y="109131"/>
                  </a:lnTo>
                  <a:lnTo>
                    <a:pt x="27433" y="98025"/>
                  </a:lnTo>
                  <a:lnTo>
                    <a:pt x="9644" y="68787"/>
                  </a:lnTo>
                  <a:lnTo>
                    <a:pt x="1481" y="47596"/>
                  </a:lnTo>
                  <a:lnTo>
                    <a:pt x="0" y="60629"/>
                  </a:lnTo>
                  <a:lnTo>
                    <a:pt x="1383" y="91378"/>
                  </a:lnTo>
                  <a:lnTo>
                    <a:pt x="6735" y="112215"/>
                  </a:lnTo>
                  <a:lnTo>
                    <a:pt x="20457" y="132669"/>
                  </a:lnTo>
                  <a:lnTo>
                    <a:pt x="46951" y="162267"/>
                  </a:lnTo>
                  <a:lnTo>
                    <a:pt x="83416" y="125711"/>
                  </a:lnTo>
                  <a:lnTo>
                    <a:pt x="125691" y="112966"/>
                  </a:lnTo>
                  <a:lnTo>
                    <a:pt x="168746" y="116468"/>
                  </a:lnTo>
                  <a:lnTo>
                    <a:pt x="207552" y="128650"/>
                  </a:lnTo>
                  <a:lnTo>
                    <a:pt x="252298" y="148793"/>
                  </a:lnTo>
                  <a:lnTo>
                    <a:pt x="278764" y="144714"/>
                  </a:lnTo>
                  <a:lnTo>
                    <a:pt x="302339" y="129228"/>
                  </a:lnTo>
                  <a:lnTo>
                    <a:pt x="316327" y="110752"/>
                  </a:lnTo>
                  <a:lnTo>
                    <a:pt x="314032" y="97701"/>
                  </a:lnTo>
                  <a:lnTo>
                    <a:pt x="286327" y="116652"/>
                  </a:lnTo>
                  <a:lnTo>
                    <a:pt x="258887" y="124521"/>
                  </a:lnTo>
                  <a:lnTo>
                    <a:pt x="238160" y="123816"/>
                  </a:lnTo>
                  <a:lnTo>
                    <a:pt x="230593" y="117043"/>
                  </a:lnTo>
                  <a:lnTo>
                    <a:pt x="237022" y="114220"/>
                  </a:lnTo>
                  <a:lnTo>
                    <a:pt x="251239" y="104567"/>
                  </a:lnTo>
                  <a:lnTo>
                    <a:pt x="265639" y="86305"/>
                  </a:lnTo>
                  <a:lnTo>
                    <a:pt x="272618" y="57657"/>
                  </a:lnTo>
                  <a:lnTo>
                    <a:pt x="251270" y="75719"/>
                  </a:lnTo>
                  <a:lnTo>
                    <a:pt x="224262" y="92182"/>
                  </a:lnTo>
                  <a:lnTo>
                    <a:pt x="200369" y="102159"/>
                  </a:lnTo>
                  <a:lnTo>
                    <a:pt x="188366" y="100761"/>
                  </a:lnTo>
                  <a:lnTo>
                    <a:pt x="203185" y="77765"/>
                  </a:lnTo>
                  <a:lnTo>
                    <a:pt x="216730" y="49390"/>
                  </a:lnTo>
                  <a:lnTo>
                    <a:pt x="223890" y="27377"/>
                  </a:lnTo>
                  <a:lnTo>
                    <a:pt x="219557" y="23469"/>
                  </a:lnTo>
                  <a:lnTo>
                    <a:pt x="202034" y="42175"/>
                  </a:lnTo>
                  <a:lnTo>
                    <a:pt x="182327" y="67265"/>
                  </a:lnTo>
                  <a:lnTo>
                    <a:pt x="164125" y="87231"/>
                  </a:lnTo>
                  <a:lnTo>
                    <a:pt x="151117" y="90563"/>
                  </a:lnTo>
                  <a:lnTo>
                    <a:pt x="141217" y="74219"/>
                  </a:lnTo>
                  <a:lnTo>
                    <a:pt x="139266" y="53797"/>
                  </a:lnTo>
                  <a:lnTo>
                    <a:pt x="142000" y="29116"/>
                  </a:lnTo>
                  <a:lnTo>
                    <a:pt x="14615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400188" y="8307199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4">
                  <a:moveTo>
                    <a:pt x="20954" y="0"/>
                  </a:moveTo>
                  <a:lnTo>
                    <a:pt x="6045" y="0"/>
                  </a:lnTo>
                  <a:lnTo>
                    <a:pt x="0" y="6045"/>
                  </a:lnTo>
                  <a:lnTo>
                    <a:pt x="0" y="20955"/>
                  </a:lnTo>
                  <a:lnTo>
                    <a:pt x="6045" y="27000"/>
                  </a:lnTo>
                  <a:lnTo>
                    <a:pt x="13500" y="27000"/>
                  </a:lnTo>
                  <a:lnTo>
                    <a:pt x="20954" y="27000"/>
                  </a:lnTo>
                  <a:lnTo>
                    <a:pt x="27000" y="20955"/>
                  </a:lnTo>
                  <a:lnTo>
                    <a:pt x="27000" y="6045"/>
                  </a:lnTo>
                  <a:lnTo>
                    <a:pt x="209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3" name="object 93"/>
          <p:cNvGrpSpPr/>
          <p:nvPr/>
        </p:nvGrpSpPr>
        <p:grpSpPr>
          <a:xfrm>
            <a:off x="4796640" y="1234014"/>
            <a:ext cx="697865" cy="297180"/>
            <a:chOff x="4796640" y="1234014"/>
            <a:chExt cx="697865" cy="297180"/>
          </a:xfrm>
        </p:grpSpPr>
        <p:sp>
          <p:nvSpPr>
            <p:cNvPr id="94" name="object 94"/>
            <p:cNvSpPr/>
            <p:nvPr/>
          </p:nvSpPr>
          <p:spPr>
            <a:xfrm>
              <a:off x="5092379" y="1245980"/>
              <a:ext cx="344805" cy="236220"/>
            </a:xfrm>
            <a:custGeom>
              <a:avLst/>
              <a:gdLst/>
              <a:ahLst/>
              <a:cxnLst/>
              <a:rect l="l" t="t" r="r" b="b"/>
              <a:pathLst>
                <a:path w="344804" h="236219">
                  <a:moveTo>
                    <a:pt x="28956" y="0"/>
                  </a:moveTo>
                  <a:lnTo>
                    <a:pt x="0" y="52133"/>
                  </a:lnTo>
                  <a:lnTo>
                    <a:pt x="64215" y="39526"/>
                  </a:lnTo>
                  <a:lnTo>
                    <a:pt x="101007" y="54482"/>
                  </a:lnTo>
                  <a:lnTo>
                    <a:pt x="124224" y="114244"/>
                  </a:lnTo>
                  <a:lnTo>
                    <a:pt x="147713" y="236054"/>
                  </a:lnTo>
                  <a:lnTo>
                    <a:pt x="344665" y="204190"/>
                  </a:lnTo>
                  <a:lnTo>
                    <a:pt x="314255" y="152238"/>
                  </a:lnTo>
                  <a:lnTo>
                    <a:pt x="292126" y="115604"/>
                  </a:lnTo>
                  <a:lnTo>
                    <a:pt x="279501" y="97027"/>
                  </a:lnTo>
                  <a:lnTo>
                    <a:pt x="274999" y="93453"/>
                  </a:lnTo>
                  <a:lnTo>
                    <a:pt x="265201" y="84718"/>
                  </a:lnTo>
                  <a:lnTo>
                    <a:pt x="199847" y="24612"/>
                  </a:lnTo>
                  <a:lnTo>
                    <a:pt x="28956" y="0"/>
                  </a:lnTo>
                  <a:close/>
                </a:path>
              </a:pathLst>
            </a:custGeom>
            <a:solidFill>
              <a:srgbClr val="E5A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024822" y="1241008"/>
              <a:ext cx="469900" cy="290195"/>
            </a:xfrm>
            <a:custGeom>
              <a:avLst/>
              <a:gdLst/>
              <a:ahLst/>
              <a:cxnLst/>
              <a:rect l="l" t="t" r="r" b="b"/>
              <a:pathLst>
                <a:path w="469900" h="290194">
                  <a:moveTo>
                    <a:pt x="229044" y="0"/>
                  </a:moveTo>
                  <a:lnTo>
                    <a:pt x="138735" y="42414"/>
                  </a:lnTo>
                  <a:lnTo>
                    <a:pt x="66059" y="136642"/>
                  </a:lnTo>
                  <a:lnTo>
                    <a:pt x="17614" y="231046"/>
                  </a:lnTo>
                  <a:lnTo>
                    <a:pt x="0" y="273989"/>
                  </a:lnTo>
                  <a:lnTo>
                    <a:pt x="49834" y="244868"/>
                  </a:lnTo>
                  <a:lnTo>
                    <a:pt x="96983" y="121290"/>
                  </a:lnTo>
                  <a:lnTo>
                    <a:pt x="132322" y="58632"/>
                  </a:lnTo>
                  <a:lnTo>
                    <a:pt x="173512" y="37574"/>
                  </a:lnTo>
                  <a:lnTo>
                    <a:pt x="238213" y="38798"/>
                  </a:lnTo>
                  <a:lnTo>
                    <a:pt x="315856" y="81376"/>
                  </a:lnTo>
                  <a:lnTo>
                    <a:pt x="379612" y="167344"/>
                  </a:lnTo>
                  <a:lnTo>
                    <a:pt x="422779" y="251832"/>
                  </a:lnTo>
                  <a:lnTo>
                    <a:pt x="438657" y="289966"/>
                  </a:lnTo>
                  <a:lnTo>
                    <a:pt x="469506" y="277152"/>
                  </a:lnTo>
                  <a:lnTo>
                    <a:pt x="403555" y="117452"/>
                  </a:lnTo>
                  <a:lnTo>
                    <a:pt x="356523" y="35348"/>
                  </a:lnTo>
                  <a:lnTo>
                    <a:pt x="305867" y="4859"/>
                  </a:lnTo>
                  <a:lnTo>
                    <a:pt x="229044" y="0"/>
                  </a:lnTo>
                  <a:close/>
                </a:path>
              </a:pathLst>
            </a:custGeom>
            <a:solidFill>
              <a:srgbClr val="FFE2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796640" y="1234014"/>
              <a:ext cx="457834" cy="281305"/>
            </a:xfrm>
            <a:custGeom>
              <a:avLst/>
              <a:gdLst/>
              <a:ahLst/>
              <a:cxnLst/>
              <a:rect l="l" t="t" r="r" b="b"/>
              <a:pathLst>
                <a:path w="457835" h="281305">
                  <a:moveTo>
                    <a:pt x="377377" y="0"/>
                  </a:moveTo>
                  <a:lnTo>
                    <a:pt x="292761" y="4151"/>
                  </a:lnTo>
                  <a:lnTo>
                    <a:pt x="191858" y="24860"/>
                  </a:lnTo>
                  <a:lnTo>
                    <a:pt x="110972" y="66729"/>
                  </a:lnTo>
                  <a:lnTo>
                    <a:pt x="64025" y="106972"/>
                  </a:lnTo>
                  <a:lnTo>
                    <a:pt x="33030" y="169246"/>
                  </a:lnTo>
                  <a:lnTo>
                    <a:pt x="0" y="277209"/>
                  </a:lnTo>
                  <a:lnTo>
                    <a:pt x="228180" y="280981"/>
                  </a:lnTo>
                  <a:lnTo>
                    <a:pt x="245795" y="238038"/>
                  </a:lnTo>
                  <a:lnTo>
                    <a:pt x="294239" y="143633"/>
                  </a:lnTo>
                  <a:lnTo>
                    <a:pt x="366916" y="49405"/>
                  </a:lnTo>
                  <a:lnTo>
                    <a:pt x="457225" y="6991"/>
                  </a:lnTo>
                  <a:lnTo>
                    <a:pt x="435575" y="3811"/>
                  </a:lnTo>
                  <a:lnTo>
                    <a:pt x="377377" y="0"/>
                  </a:lnTo>
                  <a:close/>
                </a:path>
              </a:pathLst>
            </a:custGeom>
            <a:solidFill>
              <a:srgbClr val="FFCB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7" name="object 97"/>
          <p:cNvGrpSpPr/>
          <p:nvPr/>
        </p:nvGrpSpPr>
        <p:grpSpPr>
          <a:xfrm>
            <a:off x="4309181" y="1339996"/>
            <a:ext cx="2835910" cy="3291204"/>
            <a:chOff x="4309181" y="1339996"/>
            <a:chExt cx="2835910" cy="3291204"/>
          </a:xfrm>
        </p:grpSpPr>
        <p:sp>
          <p:nvSpPr>
            <p:cNvPr id="98" name="object 98"/>
            <p:cNvSpPr/>
            <p:nvPr/>
          </p:nvSpPr>
          <p:spPr>
            <a:xfrm>
              <a:off x="6332785" y="1419037"/>
              <a:ext cx="673735" cy="1748789"/>
            </a:xfrm>
            <a:custGeom>
              <a:avLst/>
              <a:gdLst/>
              <a:ahLst/>
              <a:cxnLst/>
              <a:rect l="l" t="t" r="r" b="b"/>
              <a:pathLst>
                <a:path w="673734" h="1748789">
                  <a:moveTo>
                    <a:pt x="264287" y="0"/>
                  </a:moveTo>
                  <a:lnTo>
                    <a:pt x="155676" y="28968"/>
                  </a:lnTo>
                  <a:lnTo>
                    <a:pt x="117752" y="44940"/>
                  </a:lnTo>
                  <a:lnTo>
                    <a:pt x="45234" y="77666"/>
                  </a:lnTo>
                  <a:lnTo>
                    <a:pt x="0" y="104363"/>
                  </a:lnTo>
                  <a:lnTo>
                    <a:pt x="43929" y="102247"/>
                  </a:lnTo>
                  <a:lnTo>
                    <a:pt x="93013" y="94895"/>
                  </a:lnTo>
                  <a:lnTo>
                    <a:pt x="142945" y="95301"/>
                  </a:lnTo>
                  <a:lnTo>
                    <a:pt x="192906" y="105090"/>
                  </a:lnTo>
                  <a:lnTo>
                    <a:pt x="242076" y="125885"/>
                  </a:lnTo>
                  <a:lnTo>
                    <a:pt x="289636" y="159308"/>
                  </a:lnTo>
                  <a:lnTo>
                    <a:pt x="409390" y="284102"/>
                  </a:lnTo>
                  <a:lnTo>
                    <a:pt x="433090" y="451664"/>
                  </a:lnTo>
                  <a:lnTo>
                    <a:pt x="346141" y="775362"/>
                  </a:lnTo>
                  <a:lnTo>
                    <a:pt x="133946" y="1368564"/>
                  </a:lnTo>
                  <a:lnTo>
                    <a:pt x="224459" y="1748726"/>
                  </a:lnTo>
                  <a:lnTo>
                    <a:pt x="275145" y="1676311"/>
                  </a:lnTo>
                  <a:lnTo>
                    <a:pt x="394627" y="1455458"/>
                  </a:lnTo>
                  <a:lnTo>
                    <a:pt x="499618" y="1238224"/>
                  </a:lnTo>
                  <a:lnTo>
                    <a:pt x="622719" y="919619"/>
                  </a:lnTo>
                  <a:lnTo>
                    <a:pt x="658926" y="716864"/>
                  </a:lnTo>
                  <a:lnTo>
                    <a:pt x="673404" y="579285"/>
                  </a:lnTo>
                  <a:lnTo>
                    <a:pt x="655307" y="405498"/>
                  </a:lnTo>
                  <a:lnTo>
                    <a:pt x="629958" y="296887"/>
                  </a:lnTo>
                  <a:lnTo>
                    <a:pt x="608241" y="238950"/>
                  </a:lnTo>
                  <a:lnTo>
                    <a:pt x="543064" y="141198"/>
                  </a:lnTo>
                  <a:lnTo>
                    <a:pt x="463410" y="54305"/>
                  </a:lnTo>
                  <a:lnTo>
                    <a:pt x="372897" y="3619"/>
                  </a:lnTo>
                  <a:lnTo>
                    <a:pt x="264287" y="0"/>
                  </a:lnTo>
                  <a:close/>
                </a:path>
              </a:pathLst>
            </a:custGeom>
            <a:solidFill>
              <a:srgbClr val="E5A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999683" y="1339996"/>
              <a:ext cx="690880" cy="289560"/>
            </a:xfrm>
            <a:custGeom>
              <a:avLst/>
              <a:gdLst/>
              <a:ahLst/>
              <a:cxnLst/>
              <a:rect l="l" t="t" r="r" b="b"/>
              <a:pathLst>
                <a:path w="690879" h="289560">
                  <a:moveTo>
                    <a:pt x="377729" y="0"/>
                  </a:moveTo>
                  <a:lnTo>
                    <a:pt x="181025" y="13876"/>
                  </a:lnTo>
                  <a:lnTo>
                    <a:pt x="106916" y="38541"/>
                  </a:lnTo>
                  <a:lnTo>
                    <a:pt x="63357" y="61848"/>
                  </a:lnTo>
                  <a:lnTo>
                    <a:pt x="33375" y="97374"/>
                  </a:lnTo>
                  <a:lnTo>
                    <a:pt x="0" y="158694"/>
                  </a:lnTo>
                  <a:lnTo>
                    <a:pt x="286016" y="289034"/>
                  </a:lnTo>
                  <a:lnTo>
                    <a:pt x="376529" y="184043"/>
                  </a:lnTo>
                  <a:lnTo>
                    <a:pt x="477913" y="113444"/>
                  </a:lnTo>
                  <a:lnTo>
                    <a:pt x="582904" y="79039"/>
                  </a:lnTo>
                  <a:lnTo>
                    <a:pt x="690359" y="60320"/>
                  </a:lnTo>
                  <a:lnTo>
                    <a:pt x="584645" y="18867"/>
                  </a:lnTo>
                  <a:lnTo>
                    <a:pt x="496352" y="212"/>
                  </a:lnTo>
                  <a:lnTo>
                    <a:pt x="377729" y="0"/>
                  </a:lnTo>
                  <a:close/>
                </a:path>
              </a:pathLst>
            </a:custGeom>
            <a:solidFill>
              <a:srgbClr val="FFCB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311046" y="1377313"/>
              <a:ext cx="833755" cy="2073275"/>
            </a:xfrm>
            <a:custGeom>
              <a:avLst/>
              <a:gdLst/>
              <a:ahLst/>
              <a:cxnLst/>
              <a:rect l="l" t="t" r="r" b="b"/>
              <a:pathLst>
                <a:path w="833754" h="2073275">
                  <a:moveTo>
                    <a:pt x="306784" y="1719886"/>
                  </a:moveTo>
                  <a:lnTo>
                    <a:pt x="61849" y="2063795"/>
                  </a:lnTo>
                  <a:lnTo>
                    <a:pt x="94132" y="2072850"/>
                  </a:lnTo>
                  <a:lnTo>
                    <a:pt x="232108" y="1860934"/>
                  </a:lnTo>
                  <a:lnTo>
                    <a:pt x="306784" y="1719886"/>
                  </a:lnTo>
                  <a:close/>
                </a:path>
                <a:path w="833754" h="2073275">
                  <a:moveTo>
                    <a:pt x="595232" y="238207"/>
                  </a:moveTo>
                  <a:lnTo>
                    <a:pt x="691351" y="725666"/>
                  </a:lnTo>
                  <a:lnTo>
                    <a:pt x="502800" y="1349644"/>
                  </a:lnTo>
                  <a:lnTo>
                    <a:pt x="306784" y="1719886"/>
                  </a:lnTo>
                  <a:lnTo>
                    <a:pt x="601138" y="1306588"/>
                  </a:lnTo>
                  <a:lnTo>
                    <a:pt x="833677" y="859931"/>
                  </a:lnTo>
                  <a:lnTo>
                    <a:pt x="806961" y="548995"/>
                  </a:lnTo>
                  <a:lnTo>
                    <a:pt x="595232" y="238207"/>
                  </a:lnTo>
                  <a:close/>
                </a:path>
                <a:path w="833754" h="2073275">
                  <a:moveTo>
                    <a:pt x="455025" y="54769"/>
                  </a:moveTo>
                  <a:lnTo>
                    <a:pt x="366138" y="54769"/>
                  </a:lnTo>
                  <a:lnTo>
                    <a:pt x="568490" y="198953"/>
                  </a:lnTo>
                  <a:lnTo>
                    <a:pt x="595232" y="238207"/>
                  </a:lnTo>
                  <a:lnTo>
                    <a:pt x="582904" y="175686"/>
                  </a:lnTo>
                  <a:lnTo>
                    <a:pt x="542534" y="126229"/>
                  </a:lnTo>
                  <a:lnTo>
                    <a:pt x="501680" y="87156"/>
                  </a:lnTo>
                  <a:lnTo>
                    <a:pt x="460620" y="57616"/>
                  </a:lnTo>
                  <a:lnTo>
                    <a:pt x="455025" y="54769"/>
                  </a:lnTo>
                  <a:close/>
                </a:path>
                <a:path w="833754" h="2073275">
                  <a:moveTo>
                    <a:pt x="259914" y="0"/>
                  </a:moveTo>
                  <a:lnTo>
                    <a:pt x="180743" y="9426"/>
                  </a:lnTo>
                  <a:lnTo>
                    <a:pt x="105948" y="67613"/>
                  </a:lnTo>
                  <a:lnTo>
                    <a:pt x="0" y="190164"/>
                  </a:lnTo>
                  <a:lnTo>
                    <a:pt x="5359" y="229509"/>
                  </a:lnTo>
                  <a:lnTo>
                    <a:pt x="55227" y="175082"/>
                  </a:lnTo>
                  <a:lnTo>
                    <a:pt x="185269" y="81824"/>
                  </a:lnTo>
                  <a:lnTo>
                    <a:pt x="366138" y="54769"/>
                  </a:lnTo>
                  <a:lnTo>
                    <a:pt x="455025" y="54769"/>
                  </a:lnTo>
                  <a:lnTo>
                    <a:pt x="419631" y="36758"/>
                  </a:lnTo>
                  <a:lnTo>
                    <a:pt x="378993" y="23731"/>
                  </a:lnTo>
                  <a:lnTo>
                    <a:pt x="259914" y="0"/>
                  </a:lnTo>
                  <a:close/>
                </a:path>
              </a:pathLst>
            </a:custGeom>
            <a:solidFill>
              <a:srgbClr val="FFE2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101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309181" y="1402615"/>
              <a:ext cx="2496068" cy="3228258"/>
            </a:xfrm>
            <a:prstGeom prst="rect">
              <a:avLst/>
            </a:prstGeom>
          </p:spPr>
        </p:pic>
      </p:grpSp>
      <p:sp>
        <p:nvSpPr>
          <p:cNvPr id="102" name="object 102"/>
          <p:cNvSpPr txBox="1">
            <a:spLocks noGrp="1"/>
          </p:cNvSpPr>
          <p:nvPr>
            <p:ph type="title"/>
          </p:nvPr>
        </p:nvSpPr>
        <p:spPr>
          <a:xfrm>
            <a:off x="707299" y="602591"/>
            <a:ext cx="3274060" cy="1174681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>
              <a:lnSpc>
                <a:spcPts val="4400"/>
              </a:lnSpc>
              <a:spcBef>
                <a:spcPts val="360"/>
              </a:spcBef>
            </a:pPr>
            <a:r>
              <a:rPr dirty="0">
                <a:latin typeface="KBH Black" panose="00000A00000000000000" pitchFamily="2" charset="0"/>
              </a:rPr>
              <a:t>Styr </a:t>
            </a:r>
            <a:r>
              <a:rPr spc="-25" dirty="0">
                <a:latin typeface="KBH Black" panose="00000A00000000000000" pitchFamily="2" charset="0"/>
              </a:rPr>
              <a:t>på </a:t>
            </a:r>
            <a:r>
              <a:rPr spc="-35" dirty="0">
                <a:latin typeface="KBH Black" panose="00000A00000000000000" pitchFamily="2" charset="0"/>
              </a:rPr>
              <a:t>skoletasken?</a:t>
            </a:r>
          </a:p>
        </p:txBody>
      </p:sp>
      <p:sp>
        <p:nvSpPr>
          <p:cNvPr id="103" name="object 103"/>
          <p:cNvSpPr txBox="1"/>
          <p:nvPr/>
        </p:nvSpPr>
        <p:spPr>
          <a:xfrm>
            <a:off x="712212" y="1965153"/>
            <a:ext cx="2046605" cy="609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700"/>
              </a:lnSpc>
              <a:spcBef>
                <a:spcPts val="100"/>
              </a:spcBef>
            </a:pPr>
            <a:r>
              <a:rPr sz="1700" dirty="0">
                <a:solidFill>
                  <a:srgbClr val="00645C"/>
                </a:solidFill>
                <a:latin typeface="KBH"/>
                <a:cs typeface="KBH"/>
              </a:rPr>
              <a:t>Sæt</a:t>
            </a:r>
            <a:r>
              <a:rPr sz="1700" spc="-2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1700" dirty="0">
                <a:solidFill>
                  <a:srgbClr val="00645C"/>
                </a:solidFill>
                <a:latin typeface="KBH"/>
                <a:cs typeface="KBH"/>
              </a:rPr>
              <a:t>kryds</a:t>
            </a:r>
            <a:r>
              <a:rPr sz="170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1700" spc="-10" dirty="0">
                <a:solidFill>
                  <a:srgbClr val="00645C"/>
                </a:solidFill>
                <a:latin typeface="KBH"/>
                <a:cs typeface="KBH"/>
              </a:rPr>
              <a:t>sammen </a:t>
            </a:r>
            <a:r>
              <a:rPr sz="1700" dirty="0">
                <a:solidFill>
                  <a:srgbClr val="00645C"/>
                </a:solidFill>
                <a:latin typeface="KBH"/>
                <a:cs typeface="KBH"/>
              </a:rPr>
              <a:t>med dine </a:t>
            </a:r>
            <a:r>
              <a:rPr sz="1700" spc="-10" dirty="0">
                <a:solidFill>
                  <a:srgbClr val="00645C"/>
                </a:solidFill>
                <a:latin typeface="KBH"/>
                <a:cs typeface="KBH"/>
              </a:rPr>
              <a:t>forældre</a:t>
            </a:r>
            <a:endParaRPr sz="1700" dirty="0">
              <a:latin typeface="KBH"/>
              <a:cs typeface="KBH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055894" y="7997434"/>
            <a:ext cx="5492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 marR="5080" indent="-57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00645C"/>
                </a:solidFill>
                <a:latin typeface="KBH-Medium"/>
                <a:cs typeface="KBH-Medium"/>
              </a:rPr>
              <a:t>3 </a:t>
            </a:r>
            <a:r>
              <a:rPr sz="1000" spc="-10" dirty="0">
                <a:solidFill>
                  <a:srgbClr val="00645C"/>
                </a:solidFill>
                <a:latin typeface="KBH-Medium"/>
                <a:cs typeface="KBH-Medium"/>
              </a:rPr>
              <a:t>spidse </a:t>
            </a:r>
            <a:r>
              <a:rPr sz="1000" spc="-20" dirty="0">
                <a:solidFill>
                  <a:srgbClr val="00645C"/>
                </a:solidFill>
                <a:latin typeface="KBH-Medium"/>
                <a:cs typeface="KBH-Medium"/>
              </a:rPr>
              <a:t>blyanter</a:t>
            </a:r>
            <a:endParaRPr sz="1000" dirty="0">
              <a:latin typeface="KBH-Medium"/>
              <a:cs typeface="KBH-Medium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463579" y="4719302"/>
            <a:ext cx="8883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00645C"/>
                </a:solidFill>
                <a:latin typeface="KBH-Medium"/>
                <a:cs typeface="KBH-Medium"/>
              </a:rPr>
              <a:t>Farveblyanter</a:t>
            </a:r>
            <a:endParaRPr sz="1000" dirty="0">
              <a:latin typeface="KBH-Medium"/>
              <a:cs typeface="KBH-Medium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126125" y="6209544"/>
            <a:ext cx="7327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00645C"/>
                </a:solidFill>
                <a:latin typeface="KBH-Medium"/>
                <a:cs typeface="KBH-Medium"/>
              </a:rPr>
              <a:t>Viskelæder</a:t>
            </a:r>
            <a:endParaRPr sz="1000">
              <a:latin typeface="KBH-Medium"/>
              <a:cs typeface="KBH-Medium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831054" y="6919701"/>
            <a:ext cx="11830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00645C"/>
                </a:solidFill>
                <a:latin typeface="KBH-Medium"/>
                <a:cs typeface="KBH-Medium"/>
              </a:rPr>
              <a:t>Drikkedunk</a:t>
            </a:r>
            <a:r>
              <a:rPr sz="1000" spc="-25" dirty="0">
                <a:solidFill>
                  <a:srgbClr val="00645C"/>
                </a:solidFill>
                <a:latin typeface="KBH-Medium"/>
                <a:cs typeface="KBH-Medium"/>
              </a:rPr>
              <a:t> med </a:t>
            </a:r>
            <a:r>
              <a:rPr sz="1000" dirty="0">
                <a:solidFill>
                  <a:srgbClr val="00645C"/>
                </a:solidFill>
                <a:latin typeface="KBH-Medium"/>
                <a:cs typeface="KBH-Medium"/>
              </a:rPr>
              <a:t>vand</a:t>
            </a:r>
            <a:r>
              <a:rPr sz="1000" spc="-30" dirty="0">
                <a:solidFill>
                  <a:srgbClr val="00645C"/>
                </a:solidFill>
                <a:latin typeface="KBH-Medium"/>
                <a:cs typeface="KBH-Medium"/>
              </a:rPr>
              <a:t> </a:t>
            </a:r>
            <a:r>
              <a:rPr sz="1000" dirty="0">
                <a:solidFill>
                  <a:srgbClr val="00645C"/>
                </a:solidFill>
                <a:latin typeface="KBH-Medium"/>
                <a:cs typeface="KBH-Medium"/>
              </a:rPr>
              <a:t>(også</a:t>
            </a:r>
            <a:r>
              <a:rPr sz="1000" spc="-25" dirty="0">
                <a:solidFill>
                  <a:srgbClr val="00645C"/>
                </a:solidFill>
                <a:latin typeface="KBH-Medium"/>
                <a:cs typeface="KBH-Medium"/>
              </a:rPr>
              <a:t> </a:t>
            </a:r>
            <a:r>
              <a:rPr sz="1000" spc="-20" dirty="0">
                <a:solidFill>
                  <a:srgbClr val="00645C"/>
                </a:solidFill>
                <a:latin typeface="KBH-Medium"/>
                <a:cs typeface="KBH-Medium"/>
              </a:rPr>
              <a:t>selvom </a:t>
            </a:r>
            <a:r>
              <a:rPr sz="1000" dirty="0">
                <a:solidFill>
                  <a:srgbClr val="00645C"/>
                </a:solidFill>
                <a:latin typeface="KBH-Medium"/>
                <a:cs typeface="KBH-Medium"/>
              </a:rPr>
              <a:t>du</a:t>
            </a:r>
            <a:r>
              <a:rPr sz="1000" spc="-20" dirty="0">
                <a:solidFill>
                  <a:srgbClr val="00645C"/>
                </a:solidFill>
                <a:latin typeface="KBH-Medium"/>
                <a:cs typeface="KBH-Medium"/>
              </a:rPr>
              <a:t> </a:t>
            </a:r>
            <a:r>
              <a:rPr sz="1000" spc="-10" dirty="0">
                <a:solidFill>
                  <a:srgbClr val="00645C"/>
                </a:solidFill>
                <a:latin typeface="KBH-Medium"/>
                <a:cs typeface="KBH-Medium"/>
              </a:rPr>
              <a:t>får</a:t>
            </a:r>
            <a:r>
              <a:rPr sz="1000" spc="-15" dirty="0">
                <a:solidFill>
                  <a:srgbClr val="00645C"/>
                </a:solidFill>
                <a:latin typeface="KBH-Medium"/>
                <a:cs typeface="KBH-Medium"/>
              </a:rPr>
              <a:t> </a:t>
            </a:r>
            <a:r>
              <a:rPr sz="1000" spc="-10" dirty="0">
                <a:solidFill>
                  <a:srgbClr val="00645C"/>
                </a:solidFill>
                <a:latin typeface="KBH-Medium"/>
                <a:cs typeface="KBH-Medium"/>
              </a:rPr>
              <a:t>skolemælk)</a:t>
            </a:r>
            <a:endParaRPr sz="1000" dirty="0">
              <a:latin typeface="KBH-Medium"/>
              <a:cs typeface="KBH-Medium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020899" y="7221201"/>
            <a:ext cx="393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00645C"/>
                </a:solidFill>
                <a:latin typeface="KBH-Medium"/>
                <a:cs typeface="KBH-Medium"/>
              </a:rPr>
              <a:t>Lineal</a:t>
            </a:r>
            <a:endParaRPr sz="1000">
              <a:latin typeface="KBH-Medium"/>
              <a:cs typeface="KBH-Medium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603812" y="8940453"/>
            <a:ext cx="11442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00645C"/>
                </a:solidFill>
                <a:latin typeface="KBH-Medium"/>
                <a:cs typeface="KBH-Medium"/>
              </a:rPr>
              <a:t>En</a:t>
            </a:r>
            <a:r>
              <a:rPr sz="1000" spc="-15" dirty="0">
                <a:solidFill>
                  <a:srgbClr val="00645C"/>
                </a:solidFill>
                <a:latin typeface="KBH-Medium"/>
                <a:cs typeface="KBH-Medium"/>
              </a:rPr>
              <a:t> </a:t>
            </a:r>
            <a:r>
              <a:rPr sz="1000" dirty="0">
                <a:solidFill>
                  <a:srgbClr val="00645C"/>
                </a:solidFill>
                <a:latin typeface="KBH-Medium"/>
                <a:cs typeface="KBH-Medium"/>
              </a:rPr>
              <a:t>stor</a:t>
            </a:r>
            <a:r>
              <a:rPr sz="1000" spc="-15" dirty="0">
                <a:solidFill>
                  <a:srgbClr val="00645C"/>
                </a:solidFill>
                <a:latin typeface="KBH-Medium"/>
                <a:cs typeface="KBH-Medium"/>
              </a:rPr>
              <a:t> </a:t>
            </a:r>
            <a:r>
              <a:rPr sz="1000" spc="-10" dirty="0">
                <a:solidFill>
                  <a:srgbClr val="00645C"/>
                </a:solidFill>
                <a:latin typeface="KBH-Medium"/>
                <a:cs typeface="KBH-Medium"/>
              </a:rPr>
              <a:t>madpakke </a:t>
            </a:r>
            <a:r>
              <a:rPr sz="1000" dirty="0">
                <a:solidFill>
                  <a:srgbClr val="00645C"/>
                </a:solidFill>
                <a:latin typeface="KBH-Medium"/>
                <a:cs typeface="KBH-Medium"/>
              </a:rPr>
              <a:t>med </a:t>
            </a:r>
            <a:r>
              <a:rPr sz="1000" spc="-20" dirty="0">
                <a:solidFill>
                  <a:srgbClr val="00645C"/>
                </a:solidFill>
                <a:latin typeface="KBH-Medium"/>
                <a:cs typeface="KBH-Medium"/>
              </a:rPr>
              <a:t>navn</a:t>
            </a:r>
            <a:endParaRPr sz="1000">
              <a:latin typeface="KBH-Medium"/>
              <a:cs typeface="KBH-Medium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432617" y="8949302"/>
            <a:ext cx="93789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 marR="5080" indent="-11430" algn="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00645C"/>
                </a:solidFill>
                <a:latin typeface="KBH-Medium"/>
                <a:cs typeface="KBH-Medium"/>
              </a:rPr>
              <a:t>Frugt/snack </a:t>
            </a:r>
            <a:r>
              <a:rPr sz="1000" spc="-25" dirty="0">
                <a:solidFill>
                  <a:srgbClr val="00645C"/>
                </a:solidFill>
                <a:latin typeface="KBH-Medium"/>
                <a:cs typeface="KBH-Medium"/>
              </a:rPr>
              <a:t>til </a:t>
            </a:r>
            <a:r>
              <a:rPr sz="1000" dirty="0">
                <a:solidFill>
                  <a:srgbClr val="00645C"/>
                </a:solidFill>
                <a:latin typeface="KBH-Medium"/>
                <a:cs typeface="KBH-Medium"/>
              </a:rPr>
              <a:t>10-</a:t>
            </a:r>
            <a:r>
              <a:rPr sz="1000" spc="-10" dirty="0">
                <a:solidFill>
                  <a:srgbClr val="00645C"/>
                </a:solidFill>
                <a:latin typeface="KBH-Medium"/>
                <a:cs typeface="KBH-Medium"/>
              </a:rPr>
              <a:t>frikvarteret</a:t>
            </a:r>
            <a:endParaRPr sz="1000">
              <a:latin typeface="KBH-Medium"/>
              <a:cs typeface="KBH-Medium"/>
            </a:endParaRPr>
          </a:p>
          <a:p>
            <a:pPr marR="5080" algn="r">
              <a:lnSpc>
                <a:spcPct val="100000"/>
              </a:lnSpc>
            </a:pPr>
            <a:r>
              <a:rPr sz="1000" dirty="0">
                <a:solidFill>
                  <a:srgbClr val="00645C"/>
                </a:solidFill>
                <a:latin typeface="KBH-Medium"/>
                <a:cs typeface="KBH-Medium"/>
              </a:rPr>
              <a:t>med </a:t>
            </a:r>
            <a:r>
              <a:rPr sz="1000" spc="-20" dirty="0">
                <a:solidFill>
                  <a:srgbClr val="00645C"/>
                </a:solidFill>
                <a:latin typeface="KBH-Medium"/>
                <a:cs typeface="KBH-Medium"/>
              </a:rPr>
              <a:t>navn</a:t>
            </a:r>
            <a:endParaRPr sz="1000">
              <a:latin typeface="KBH-Medium"/>
              <a:cs typeface="KBH-Medium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656122" y="5932559"/>
            <a:ext cx="5981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00645C"/>
                </a:solidFill>
                <a:latin typeface="KBH-Medium"/>
                <a:cs typeface="KBH-Medium"/>
              </a:rPr>
              <a:t>Penalhus</a:t>
            </a:r>
            <a:endParaRPr sz="1000">
              <a:latin typeface="KBH-Medium"/>
              <a:cs typeface="KBH-Medium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675174" y="5589498"/>
            <a:ext cx="274955" cy="274955"/>
          </a:xfrm>
          <a:custGeom>
            <a:avLst/>
            <a:gdLst/>
            <a:ahLst/>
            <a:cxnLst/>
            <a:rect l="l" t="t" r="r" b="b"/>
            <a:pathLst>
              <a:path w="274954" h="274954">
                <a:moveTo>
                  <a:pt x="0" y="274916"/>
                </a:moveTo>
                <a:lnTo>
                  <a:pt x="274916" y="274916"/>
                </a:lnTo>
                <a:lnTo>
                  <a:pt x="274916" y="0"/>
                </a:lnTo>
                <a:lnTo>
                  <a:pt x="0" y="0"/>
                </a:lnTo>
                <a:lnTo>
                  <a:pt x="0" y="274916"/>
                </a:lnTo>
                <a:close/>
              </a:path>
            </a:pathLst>
          </a:custGeom>
          <a:ln w="12700">
            <a:solidFill>
              <a:srgbClr val="0064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313678" y="7648308"/>
            <a:ext cx="274955" cy="274955"/>
          </a:xfrm>
          <a:custGeom>
            <a:avLst/>
            <a:gdLst/>
            <a:ahLst/>
            <a:cxnLst/>
            <a:rect l="l" t="t" r="r" b="b"/>
            <a:pathLst>
              <a:path w="274954" h="274954">
                <a:moveTo>
                  <a:pt x="0" y="274916"/>
                </a:moveTo>
                <a:lnTo>
                  <a:pt x="274916" y="274916"/>
                </a:lnTo>
                <a:lnTo>
                  <a:pt x="274916" y="0"/>
                </a:lnTo>
                <a:lnTo>
                  <a:pt x="0" y="0"/>
                </a:lnTo>
                <a:lnTo>
                  <a:pt x="0" y="274916"/>
                </a:lnTo>
                <a:close/>
              </a:path>
            </a:pathLst>
          </a:custGeom>
          <a:ln w="12700">
            <a:solidFill>
              <a:srgbClr val="0064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482631" y="4352252"/>
            <a:ext cx="274955" cy="274955"/>
          </a:xfrm>
          <a:custGeom>
            <a:avLst/>
            <a:gdLst/>
            <a:ahLst/>
            <a:cxnLst/>
            <a:rect l="l" t="t" r="r" b="b"/>
            <a:pathLst>
              <a:path w="274954" h="274954">
                <a:moveTo>
                  <a:pt x="0" y="274916"/>
                </a:moveTo>
                <a:lnTo>
                  <a:pt x="274916" y="274916"/>
                </a:lnTo>
                <a:lnTo>
                  <a:pt x="274916" y="0"/>
                </a:lnTo>
                <a:lnTo>
                  <a:pt x="0" y="0"/>
                </a:lnTo>
                <a:lnTo>
                  <a:pt x="0" y="274916"/>
                </a:lnTo>
                <a:close/>
              </a:path>
            </a:pathLst>
          </a:custGeom>
          <a:ln w="12700">
            <a:solidFill>
              <a:srgbClr val="0064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557606" y="5866612"/>
            <a:ext cx="274955" cy="274955"/>
          </a:xfrm>
          <a:custGeom>
            <a:avLst/>
            <a:gdLst/>
            <a:ahLst/>
            <a:cxnLst/>
            <a:rect l="l" t="t" r="r" b="b"/>
            <a:pathLst>
              <a:path w="274954" h="274954">
                <a:moveTo>
                  <a:pt x="0" y="274916"/>
                </a:moveTo>
                <a:lnTo>
                  <a:pt x="274916" y="274916"/>
                </a:lnTo>
                <a:lnTo>
                  <a:pt x="274916" y="0"/>
                </a:lnTo>
                <a:lnTo>
                  <a:pt x="0" y="0"/>
                </a:lnTo>
                <a:lnTo>
                  <a:pt x="0" y="274916"/>
                </a:lnTo>
                <a:close/>
              </a:path>
            </a:pathLst>
          </a:custGeom>
          <a:ln w="12700">
            <a:solidFill>
              <a:srgbClr val="0064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6" name="object 116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724357" y="3822620"/>
            <a:ext cx="1686391" cy="1370714"/>
          </a:xfrm>
          <a:prstGeom prst="rect">
            <a:avLst/>
          </a:prstGeom>
        </p:spPr>
      </p:pic>
      <p:sp>
        <p:nvSpPr>
          <p:cNvPr id="117" name="object 117"/>
          <p:cNvSpPr txBox="1"/>
          <p:nvPr/>
        </p:nvSpPr>
        <p:spPr>
          <a:xfrm>
            <a:off x="711657" y="4221119"/>
            <a:ext cx="8832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00645C"/>
                </a:solidFill>
                <a:latin typeface="KBH-Medium"/>
                <a:cs typeface="KBH-Medium"/>
              </a:rPr>
              <a:t>Blyantspidser</a:t>
            </a:r>
            <a:endParaRPr sz="1000" dirty="0">
              <a:latin typeface="KBH-Medium"/>
              <a:cs typeface="KBH-Medium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1850097" y="6580327"/>
            <a:ext cx="274955" cy="274955"/>
          </a:xfrm>
          <a:custGeom>
            <a:avLst/>
            <a:gdLst/>
            <a:ahLst/>
            <a:cxnLst/>
            <a:rect l="l" t="t" r="r" b="b"/>
            <a:pathLst>
              <a:path w="274955" h="274954">
                <a:moveTo>
                  <a:pt x="0" y="274916"/>
                </a:moveTo>
                <a:lnTo>
                  <a:pt x="274916" y="274916"/>
                </a:lnTo>
                <a:lnTo>
                  <a:pt x="274916" y="0"/>
                </a:lnTo>
                <a:lnTo>
                  <a:pt x="0" y="0"/>
                </a:lnTo>
                <a:lnTo>
                  <a:pt x="0" y="274916"/>
                </a:lnTo>
                <a:close/>
              </a:path>
            </a:pathLst>
          </a:custGeom>
          <a:ln w="12700">
            <a:solidFill>
              <a:srgbClr val="0064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027246" y="6871931"/>
            <a:ext cx="274955" cy="274955"/>
          </a:xfrm>
          <a:custGeom>
            <a:avLst/>
            <a:gdLst/>
            <a:ahLst/>
            <a:cxnLst/>
            <a:rect l="l" t="t" r="r" b="b"/>
            <a:pathLst>
              <a:path w="274954" h="274954">
                <a:moveTo>
                  <a:pt x="0" y="274916"/>
                </a:moveTo>
                <a:lnTo>
                  <a:pt x="274916" y="274916"/>
                </a:lnTo>
                <a:lnTo>
                  <a:pt x="274916" y="0"/>
                </a:lnTo>
                <a:lnTo>
                  <a:pt x="0" y="0"/>
                </a:lnTo>
                <a:lnTo>
                  <a:pt x="0" y="274916"/>
                </a:lnTo>
                <a:close/>
              </a:path>
            </a:pathLst>
          </a:custGeom>
          <a:ln w="12700">
            <a:solidFill>
              <a:srgbClr val="0064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622867" y="8601977"/>
            <a:ext cx="274955" cy="274955"/>
          </a:xfrm>
          <a:custGeom>
            <a:avLst/>
            <a:gdLst/>
            <a:ahLst/>
            <a:cxnLst/>
            <a:rect l="l" t="t" r="r" b="b"/>
            <a:pathLst>
              <a:path w="274955" h="274954">
                <a:moveTo>
                  <a:pt x="0" y="274916"/>
                </a:moveTo>
                <a:lnTo>
                  <a:pt x="274916" y="274916"/>
                </a:lnTo>
                <a:lnTo>
                  <a:pt x="274916" y="0"/>
                </a:lnTo>
                <a:lnTo>
                  <a:pt x="0" y="0"/>
                </a:lnTo>
                <a:lnTo>
                  <a:pt x="0" y="274916"/>
                </a:lnTo>
                <a:close/>
              </a:path>
            </a:pathLst>
          </a:custGeom>
          <a:ln w="12700">
            <a:solidFill>
              <a:srgbClr val="0064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076532" y="9536912"/>
            <a:ext cx="274955" cy="274955"/>
          </a:xfrm>
          <a:custGeom>
            <a:avLst/>
            <a:gdLst/>
            <a:ahLst/>
            <a:cxnLst/>
            <a:rect l="l" t="t" r="r" b="b"/>
            <a:pathLst>
              <a:path w="274954" h="274954">
                <a:moveTo>
                  <a:pt x="0" y="274916"/>
                </a:moveTo>
                <a:lnTo>
                  <a:pt x="274916" y="274916"/>
                </a:lnTo>
                <a:lnTo>
                  <a:pt x="274916" y="0"/>
                </a:lnTo>
                <a:lnTo>
                  <a:pt x="0" y="0"/>
                </a:lnTo>
                <a:lnTo>
                  <a:pt x="0" y="274916"/>
                </a:lnTo>
                <a:close/>
              </a:path>
            </a:pathLst>
          </a:custGeom>
          <a:ln w="12700">
            <a:solidFill>
              <a:srgbClr val="0064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2ff44a-886a-435a-bb2b-424ff929e5bc" xsi:nil="true"/>
    <eDoc xmlns="80e33578-af1b-4397-805a-2e987ae02e61" xsi:nil="true"/>
    <lcf76f155ced4ddcb4097134ff3c332f xmlns="80e33578-af1b-4397-805a-2e987ae02e6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158D7F2A4224AB8F9B8EDB594147E" ma:contentTypeVersion="18" ma:contentTypeDescription="Create a new document." ma:contentTypeScope="" ma:versionID="b4b120ecf51bc35dff39275f2a771552">
  <xsd:schema xmlns:xsd="http://www.w3.org/2001/XMLSchema" xmlns:xs="http://www.w3.org/2001/XMLSchema" xmlns:p="http://schemas.microsoft.com/office/2006/metadata/properties" xmlns:ns2="80e33578-af1b-4397-805a-2e987ae02e61" xmlns:ns3="612ff44a-886a-435a-bb2b-424ff929e5bc" targetNamespace="http://schemas.microsoft.com/office/2006/metadata/properties" ma:root="true" ma:fieldsID="dbacddeea74fdbad31d58dbfbbe315f0" ns2:_="" ns3:_="">
    <xsd:import namespace="80e33578-af1b-4397-805a-2e987ae02e61"/>
    <xsd:import namespace="612ff44a-886a-435a-bb2b-424ff929e5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eDoc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e33578-af1b-4397-805a-2e987ae02e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6a412d2-aea5-45d9-add9-4615ec1865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eDoc" ma:index="23" nillable="true" ma:displayName="eDoc" ma:internalName="eDoc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ff44a-886a-435a-bb2b-424ff929e5b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9b5bbe0-7422-49db-9cf7-81db883dac38}" ma:internalName="TaxCatchAll" ma:showField="CatchAllData" ma:web="612ff44a-886a-435a-bb2b-424ff929e5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EDF157-E6FD-4617-B426-6FF6AF5ABBD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612ff44a-886a-435a-bb2b-424ff929e5bc"/>
    <ds:schemaRef ds:uri="80e33578-af1b-4397-805a-2e987ae02e61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F2B6ADB-1347-40FA-965E-C08B8A7712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DF9BA0-10E5-49C3-950F-442650FDCDA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264</Words>
  <Application>Microsoft Office PowerPoint</Application>
  <PresentationFormat>Brugerdefineret</PresentationFormat>
  <Paragraphs>32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10" baseType="lpstr">
      <vt:lpstr>Arial</vt:lpstr>
      <vt:lpstr>Calibri</vt:lpstr>
      <vt:lpstr>KBH</vt:lpstr>
      <vt:lpstr>KBH Black</vt:lpstr>
      <vt:lpstr>KBH Tekst</vt:lpstr>
      <vt:lpstr>KBH-Black</vt:lpstr>
      <vt:lpstr>KBH-Medium</vt:lpstr>
      <vt:lpstr>Office Theme</vt:lpstr>
      <vt:lpstr>PowerPoint-præsentation</vt:lpstr>
      <vt:lpstr>Styr på skoletasken?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Hej skolebarn</dc:title>
  <dc:creator>Gunilla Lindevall Grann</dc:creator>
  <cp:lastModifiedBy>Gunilla Lindevall Grann</cp:lastModifiedBy>
  <cp:revision>4</cp:revision>
  <dcterms:created xsi:type="dcterms:W3CDTF">2023-11-23T12:31:25Z</dcterms:created>
  <dcterms:modified xsi:type="dcterms:W3CDTF">2024-03-01T13:55:24Z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2023-11-23T00:00:00Z</vt:filetime>
  </property>
  <property fmtid="{D5CDD505-2E9C-101B-9397-08002B2CF9AE}" pid="3" name="Creator">
    <vt:lpwstr>Adobe InDesign 18.2 (Macintosh)</vt:lpwstr>
  </property>
  <property fmtid="{D5CDD505-2E9C-101B-9397-08002B2CF9AE}" pid="4" name="LastSaved">
    <vt:filetime>2023-11-23T00:00:00Z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0x010100669158D7F2A4224AB8F9B8EDB594147E</vt:lpwstr>
  </property>
  <property fmtid="{D5CDD505-2E9C-101B-9397-08002B2CF9AE}" pid="7" name="MediaServiceImageTags">
    <vt:lpwstr/>
  </property>
</Properties>
</file>