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51" r:id="rId4"/>
    <p:sldMasterId id="2147483814" r:id="rId5"/>
  </p:sldMasterIdLst>
  <p:notesMasterIdLst>
    <p:notesMasterId r:id="rId7"/>
  </p:notesMasterIdLst>
  <p:handoutMasterIdLst>
    <p:handoutMasterId r:id="rId8"/>
  </p:handoutMasterIdLst>
  <p:sldIdLst>
    <p:sldId id="305" r:id="rId6"/>
  </p:sldIdLst>
  <p:sldSz cx="6858000" cy="9906000" type="A4"/>
  <p:notesSz cx="6794500" cy="9931400"/>
  <p:embeddedFontLst>
    <p:embeddedFont>
      <p:font typeface="KBH" panose="020B0604020202020204" charset="0"/>
      <p:regular r:id="rId9"/>
      <p:bold r:id="rId10"/>
      <p:italic r:id="rId11"/>
      <p:boldItalic r:id="rId12"/>
    </p:embeddedFont>
    <p:embeddedFont>
      <p:font typeface="KBH Medium" panose="020B0604020202020204" charset="0"/>
      <p:regular r:id="rId13"/>
      <p:italic r:id="rId14"/>
    </p:embeddedFont>
    <p:embeddedFont>
      <p:font typeface="KBH Tekst" panose="020B0604020202020204" charset="0"/>
      <p:regular r:id="rId15"/>
      <p:bold r:id="rId16"/>
      <p:italic r:id="rId17"/>
      <p:boldItalic r:id="rId18"/>
    </p:embeddedFont>
  </p:embeddedFontLst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C807E"/>
    <a:srgbClr val="FFFBE8"/>
    <a:srgbClr val="E6E6E6"/>
    <a:srgbClr val="D2F2E6"/>
    <a:srgbClr val="D72232"/>
    <a:srgbClr val="FFE9E9"/>
    <a:srgbClr val="BDE3FE"/>
    <a:srgbClr val="7C4AFF"/>
    <a:srgbClr val="D2B8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ABCF0C-C049-4240-B21C-8722FE064714}" v="78" dt="2024-03-20T12:01:22.627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603" autoAdjust="0"/>
    <p:restoredTop sz="86370" autoAdjust="0"/>
  </p:normalViewPr>
  <p:slideViewPr>
    <p:cSldViewPr snapToGrid="0">
      <p:cViewPr>
        <p:scale>
          <a:sx n="92" d="100"/>
          <a:sy n="92" d="100"/>
        </p:scale>
        <p:origin x="816" y="-1376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3.fntdata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01/04/2024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01/04/2024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2238375" y="1241425"/>
            <a:ext cx="231775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8375" y="1241425"/>
            <a:ext cx="2317750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4733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9852" y="1474893"/>
            <a:ext cx="6048001" cy="5250087"/>
          </a:xfrm>
        </p:spPr>
        <p:txBody>
          <a:bodyPr anchor="b" anchorCtr="0">
            <a:normAutofit/>
          </a:bodyPr>
          <a:lstStyle>
            <a:lvl1pPr algn="l">
              <a:defRPr sz="5943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8503" y="7695520"/>
            <a:ext cx="2304895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42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747" y="448250"/>
            <a:ext cx="1923499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88499" y="448250"/>
            <a:ext cx="2304896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8499" y="767147"/>
            <a:ext cx="2304896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010810A8-8A1E-4E68-A968-35AAC01A2281}"/>
              </a:ext>
            </a:extLst>
          </p:cNvPr>
          <p:cNvSpPr/>
          <p:nvPr userDrawn="1"/>
        </p:nvSpPr>
        <p:spPr>
          <a:xfrm>
            <a:off x="5873997" y="7321725"/>
            <a:ext cx="577576" cy="1544277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sz="823"/>
          </a:p>
        </p:txBody>
      </p:sp>
    </p:spTree>
    <p:extLst>
      <p:ext uri="{BB962C8B-B14F-4D97-AF65-F5344CB8AC3E}">
        <p14:creationId xmlns:p14="http://schemas.microsoft.com/office/powerpoint/2010/main" val="411708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001" y="3166800"/>
            <a:ext cx="6048001" cy="5699200"/>
          </a:xfrm>
        </p:spPr>
        <p:txBody>
          <a:bodyPr/>
          <a:lstStyle>
            <a:lvl1pPr marL="164552" indent="-164552">
              <a:spcBef>
                <a:spcPts val="823"/>
              </a:spcBef>
              <a:spcAft>
                <a:spcPts val="0"/>
              </a:spcAft>
              <a:defRPr sz="1097"/>
            </a:lvl1pPr>
            <a:lvl2pPr marL="283719" indent="-105216">
              <a:defRPr/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2109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ørk baggrund">
            <a:extLst>
              <a:ext uri="{FF2B5EF4-FFF2-40B4-BE49-F238E27FC236}">
                <a16:creationId xmlns:a16="http://schemas.microsoft.com/office/drawing/2014/main" id="{5AD5CF03-2716-4BA5-9C0A-662F67148BA6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001" y="3166800"/>
            <a:ext cx="6048001" cy="5699200"/>
          </a:xfrm>
        </p:spPr>
        <p:txBody>
          <a:bodyPr/>
          <a:lstStyle>
            <a:lvl1pPr marL="164552" indent="-164552">
              <a:spcBef>
                <a:spcPts val="823"/>
              </a:spcBef>
              <a:spcAft>
                <a:spcPts val="0"/>
              </a:spcAft>
              <a:buFont typeface="+mj-lt"/>
              <a:buAutoNum type="arabicPeriod"/>
              <a:defRPr sz="1097">
                <a:solidFill>
                  <a:schemeClr val="bg1"/>
                </a:solidFill>
              </a:defRPr>
            </a:lvl1pPr>
            <a:lvl2pPr marL="283028" indent="-105312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4E782-FCE1-4223-B963-3FB009D942A3}"/>
              </a:ext>
            </a:extLst>
          </p:cNvPr>
          <p:cNvSpPr txBox="1"/>
          <p:nvPr userDrawn="1"/>
        </p:nvSpPr>
        <p:spPr>
          <a:xfrm>
            <a:off x="407745" y="448250"/>
            <a:ext cx="1979506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z="457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1963954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5002" y="3166798"/>
            <a:ext cx="6048001" cy="4680000"/>
          </a:xfrm>
        </p:spPr>
        <p:txBody>
          <a:bodyPr anchor="t" anchorCtr="0"/>
          <a:lstStyle>
            <a:lvl1pPr>
              <a:lnSpc>
                <a:spcPct val="90000"/>
              </a:lnSpc>
              <a:defRPr sz="2056">
                <a:solidFill>
                  <a:srgbClr val="000C2E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407745" y="448250"/>
            <a:ext cx="1979506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z="457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CCD90-1944-4905-B643-649FADC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7" name="SD_FLD_PresentationTitle">
            <a:extLst>
              <a:ext uri="{FF2B5EF4-FFF2-40B4-BE49-F238E27FC236}">
                <a16:creationId xmlns:a16="http://schemas.microsoft.com/office/drawing/2014/main" id="{0A1B639C-198A-476D-B365-AE3F9BFE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5E2E9-557F-4202-BA67-139A65D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1266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 mørk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5002" y="3166800"/>
            <a:ext cx="6048001" cy="4680000"/>
          </a:xfrm>
        </p:spPr>
        <p:txBody>
          <a:bodyPr anchor="t" anchorCtr="0"/>
          <a:lstStyle>
            <a:lvl1pPr>
              <a:lnSpc>
                <a:spcPct val="90000"/>
              </a:lnSpc>
              <a:defRPr sz="2056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 userDrawn="1"/>
        </p:nvSpPr>
        <p:spPr>
          <a:xfrm>
            <a:off x="407745" y="448250"/>
            <a:ext cx="1979506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z="457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70538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5002" y="3166800"/>
            <a:ext cx="6048001" cy="4680000"/>
          </a:xfrm>
        </p:spPr>
        <p:txBody>
          <a:bodyPr anchor="t" anchorCtr="0"/>
          <a:lstStyle>
            <a:lvl1pPr>
              <a:lnSpc>
                <a:spcPct val="90000"/>
              </a:lnSpc>
              <a:defRPr sz="2056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407745" y="448250"/>
            <a:ext cx="1979506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z="457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2228350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5002" y="3166800"/>
            <a:ext cx="6048001" cy="4680000"/>
          </a:xfrm>
        </p:spPr>
        <p:txBody>
          <a:bodyPr anchor="t" anchorCtr="0"/>
          <a:lstStyle>
            <a:lvl1pPr>
              <a:lnSpc>
                <a:spcPct val="90000"/>
              </a:lnSpc>
              <a:defRPr sz="2056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407745" y="448250"/>
            <a:ext cx="1979506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z="457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442186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5002" y="3166800"/>
            <a:ext cx="6048001" cy="4680000"/>
          </a:xfrm>
        </p:spPr>
        <p:txBody>
          <a:bodyPr anchor="t" anchorCtr="0"/>
          <a:lstStyle>
            <a:lvl1pPr>
              <a:lnSpc>
                <a:spcPct val="90000"/>
              </a:lnSpc>
              <a:defRPr sz="2056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1A9E3-0AAD-4CBD-B3C1-4C6ACE3B9B21}"/>
              </a:ext>
            </a:extLst>
          </p:cNvPr>
          <p:cNvSpPr txBox="1"/>
          <p:nvPr userDrawn="1"/>
        </p:nvSpPr>
        <p:spPr>
          <a:xfrm>
            <a:off x="407745" y="448250"/>
            <a:ext cx="1979506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z="457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3200726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002" y="1291724"/>
            <a:ext cx="6048001" cy="12912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462055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002" y="1291724"/>
            <a:ext cx="6048001" cy="1291229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5409" y="3166798"/>
            <a:ext cx="1881225" cy="570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488594" y="3166801"/>
            <a:ext cx="1881225" cy="570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571776" y="3166801"/>
            <a:ext cx="1881225" cy="570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3043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2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001" y="1291724"/>
            <a:ext cx="1881225" cy="12912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5001" y="3166422"/>
            <a:ext cx="1881225" cy="569957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88726" y="0"/>
            <a:ext cx="4369275" cy="9906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7A3DA441-2DEB-4514-AAC8-CF11F3E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>
            <a:extLst>
              <a:ext uri="{FF2B5EF4-FFF2-40B4-BE49-F238E27FC236}">
                <a16:creationId xmlns:a16="http://schemas.microsoft.com/office/drawing/2014/main" id="{45313C7E-88CA-4F1A-B38E-6BE726A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5DF70B-4895-4E76-B8EF-32B6EE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018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852" y="1474893"/>
            <a:ext cx="6048001" cy="5250087"/>
          </a:xfrm>
        </p:spPr>
        <p:txBody>
          <a:bodyPr anchor="b" anchorCtr="0">
            <a:normAutofit/>
          </a:bodyPr>
          <a:lstStyle>
            <a:lvl1pPr algn="l">
              <a:defRPr sz="5943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8F5DFB3-8199-4CB6-9066-2BB37E465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8503" y="7695520"/>
            <a:ext cx="2304895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42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 userDrawn="1"/>
        </p:nvSpPr>
        <p:spPr>
          <a:xfrm>
            <a:off x="5873997" y="7321725"/>
            <a:ext cx="577576" cy="1544277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sz="823"/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B98C9C42-90FD-450B-BFF8-46B74DF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96082EB3-5080-42D3-A152-5B8B1FC9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5A722A-DCEE-49E6-BB44-6F3079B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E89EFC-8997-4F51-A888-D563A6C36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747" y="448250"/>
            <a:ext cx="1923499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08E5ED6-3D56-4788-93B6-332204188D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88499" y="448250"/>
            <a:ext cx="2304896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7657689-90E8-4FD6-8984-F6AB4680D2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8499" y="767147"/>
            <a:ext cx="2304896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3397395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002" y="1291724"/>
            <a:ext cx="3964727" cy="12912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5001" y="3166422"/>
            <a:ext cx="1881225" cy="569957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1780" y="0"/>
            <a:ext cx="2286223" cy="9906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488594" y="3166801"/>
            <a:ext cx="1881225" cy="570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8503" y="448250"/>
            <a:ext cx="1881225" cy="26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0943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002" y="1291724"/>
            <a:ext cx="3964727" cy="12912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5000" y="3166422"/>
            <a:ext cx="3964726" cy="569957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1780" y="0"/>
            <a:ext cx="2286223" cy="9906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8503" y="448250"/>
            <a:ext cx="1881225" cy="26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1089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58675" cy="9911200"/>
          </a:xfrm>
        </p:spPr>
        <p:txBody>
          <a:bodyPr tIns="36000" anchor="t" anchorCtr="0"/>
          <a:lstStyle>
            <a:lvl1pPr marL="0" indent="0" algn="ctr">
              <a:buNone/>
              <a:defRPr sz="731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3432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58675" cy="99112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731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5002" y="1371774"/>
            <a:ext cx="6048001" cy="6252847"/>
          </a:xfrm>
        </p:spPr>
        <p:txBody>
          <a:bodyPr>
            <a:normAutofit/>
          </a:bodyPr>
          <a:lstStyle>
            <a:lvl1pPr>
              <a:defRPr sz="5943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8369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58675" cy="9911200"/>
          </a:xfrm>
          <a:noFill/>
        </p:spPr>
        <p:txBody>
          <a:bodyPr tIns="36000" anchor="t" anchorCtr="0"/>
          <a:lstStyle>
            <a:lvl1pPr marL="0" indent="0" algn="ctr">
              <a:buNone/>
              <a:defRPr sz="731"/>
            </a:lvl1pPr>
          </a:lstStyle>
          <a:p>
            <a:r>
              <a:rPr lang="da-DK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85754" y="1039999"/>
            <a:ext cx="1882375" cy="7826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0629" y="1040001"/>
            <a:ext cx="1882375" cy="7826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1064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58675" cy="9911200"/>
          </a:xfrm>
          <a:noFill/>
        </p:spPr>
        <p:txBody>
          <a:bodyPr tIns="36000" anchor="t" anchorCtr="0"/>
          <a:lstStyle>
            <a:lvl1pPr marL="0" indent="0" algn="ctr">
              <a:buNone/>
              <a:defRPr sz="731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5002" y="3166422"/>
            <a:ext cx="1882375" cy="3660763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85754" y="3166422"/>
            <a:ext cx="1882375" cy="3660763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0629" y="3166422"/>
            <a:ext cx="1882375" cy="3660763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799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58675" cy="9911200"/>
          </a:xfrm>
          <a:noFill/>
        </p:spPr>
        <p:txBody>
          <a:bodyPr tIns="36000" anchor="t" anchorCtr="0"/>
          <a:lstStyle>
            <a:lvl1pPr marL="0" indent="0" algn="ctr">
              <a:buNone/>
              <a:defRPr sz="731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85754" y="1040001"/>
            <a:ext cx="1882375" cy="3660763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85754" y="5205237"/>
            <a:ext cx="1882375" cy="3660763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0629" y="1040001"/>
            <a:ext cx="1882375" cy="3660763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0627" y="5205237"/>
            <a:ext cx="1882374" cy="3660763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2411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boks mør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58675" cy="9911200"/>
          </a:xfrm>
          <a:noFill/>
        </p:spPr>
        <p:txBody>
          <a:bodyPr tIns="36000" anchor="t" anchorCtr="0"/>
          <a:lstStyle>
            <a:lvl1pPr marL="0" indent="0" algn="ctr">
              <a:buNone/>
              <a:defRPr sz="731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85751" y="1039999"/>
            <a:ext cx="3967250" cy="7826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6666</a:t>
            </a:r>
          </a:p>
          <a:p>
            <a:pPr lvl="6"/>
            <a:r>
              <a:rPr lang="da-DK"/>
              <a:t>777</a:t>
            </a:r>
          </a:p>
          <a:p>
            <a:pPr lvl="7"/>
            <a:r>
              <a:rPr lang="da-DK"/>
              <a:t>8888</a:t>
            </a:r>
          </a:p>
          <a:p>
            <a:pPr lvl="8"/>
            <a:r>
              <a:rPr lang="da-DK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9125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36814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386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6858000" cy="9906000"/>
          </a:xfrm>
        </p:spPr>
        <p:txBody>
          <a:bodyPr tIns="36000"/>
          <a:lstStyle>
            <a:lvl1pPr marL="0" indent="0" algn="ctr">
              <a:buNone/>
              <a:defRPr sz="731"/>
            </a:lvl1pPr>
          </a:lstStyle>
          <a:p>
            <a:r>
              <a:rPr lang="da-DK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9852" y="1474893"/>
            <a:ext cx="6048001" cy="5250087"/>
          </a:xfrm>
        </p:spPr>
        <p:txBody>
          <a:bodyPr anchor="b" anchorCtr="0">
            <a:normAutofit/>
          </a:bodyPr>
          <a:lstStyle>
            <a:lvl1pPr algn="l">
              <a:defRPr sz="5943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CF0303-FAD9-4C99-AED3-D04BAD578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8503" y="7695520"/>
            <a:ext cx="2304895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42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FFBCE6F-028A-4617-B072-71A0FA0A4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7747" y="448250"/>
            <a:ext cx="1923499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75BC39-D207-4CA1-857E-6EA19E26C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88499" y="448250"/>
            <a:ext cx="2304896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AD6F774-1095-47B8-92F2-C3F93E18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88499" y="767147"/>
            <a:ext cx="2304896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CE8CE-0AFB-48E8-822A-C0D496286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74528" y="7321722"/>
            <a:ext cx="577079" cy="1544280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92245" indent="0">
              <a:buNone/>
              <a:defRPr sz="100"/>
            </a:lvl2pPr>
            <a:lvl3pPr marL="204626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87266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001" y="1291722"/>
            <a:ext cx="2922075" cy="1228849"/>
          </a:xfrm>
        </p:spPr>
        <p:txBody>
          <a:bodyPr/>
          <a:lstStyle>
            <a:lvl1pPr>
              <a:defRPr sz="914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5000" y="3166422"/>
            <a:ext cx="2922862" cy="5699579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795" indent="-81996">
              <a:defRPr sz="548">
                <a:latin typeface="KBH Tekst" panose="00000500000000000000" pitchFamily="2" charset="0"/>
              </a:defRPr>
            </a:lvl2pPr>
            <a:lvl3pPr marL="248890" indent="-74740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  <a:p>
            <a:pPr lvl="5"/>
            <a:r>
              <a:rPr lang="da-DK" noProof="0" err="1"/>
              <a:t>Sixth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6"/>
            <a:r>
              <a:rPr lang="da-DK" noProof="0" err="1"/>
              <a:t>Seventh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7"/>
            <a:r>
              <a:rPr lang="da-DK" noProof="0" err="1"/>
              <a:t>Eight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8"/>
            <a:r>
              <a:rPr lang="da-DK" noProof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530139" y="3166801"/>
            <a:ext cx="2922863" cy="57044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1E57683A-B89A-4C49-94F5-D6FE297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70927" y="448250"/>
            <a:ext cx="1350987" cy="260000"/>
          </a:xfrm>
        </p:spPr>
        <p:txBody>
          <a:bodyPr/>
          <a:lstStyle/>
          <a:p>
            <a:endParaRPr lang="da-DK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30861" y="448250"/>
            <a:ext cx="222143" cy="26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2" name="SD_FLD_PresentationTitle">
            <a:extLst>
              <a:ext uri="{FF2B5EF4-FFF2-40B4-BE49-F238E27FC236}">
                <a16:creationId xmlns:a16="http://schemas.microsoft.com/office/drawing/2014/main" id="{0E1D2869-881F-4A30-85CD-63C245E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8501" y="448250"/>
            <a:ext cx="2304896" cy="26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</p:spTree>
    <p:extLst>
      <p:ext uri="{BB962C8B-B14F-4D97-AF65-F5344CB8AC3E}">
        <p14:creationId xmlns:p14="http://schemas.microsoft.com/office/powerpoint/2010/main" val="32598673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001" y="1291721"/>
            <a:ext cx="2922075" cy="1227200"/>
          </a:xfrm>
        </p:spPr>
        <p:txBody>
          <a:bodyPr/>
          <a:lstStyle>
            <a:lvl1pPr>
              <a:defRPr sz="914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5409" y="3166798"/>
            <a:ext cx="1881225" cy="57044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488594" y="3166801"/>
            <a:ext cx="1881225" cy="57044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571776" y="3166801"/>
            <a:ext cx="1881225" cy="57044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417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001" y="1291721"/>
            <a:ext cx="2922075" cy="1227200"/>
          </a:xfrm>
        </p:spPr>
        <p:txBody>
          <a:bodyPr/>
          <a:lstStyle>
            <a:lvl1pPr>
              <a:defRPr sz="914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5408" y="3166798"/>
            <a:ext cx="1360294" cy="57044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967840" y="3166798"/>
            <a:ext cx="1360294" cy="57044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30274" y="3166798"/>
            <a:ext cx="1360294" cy="57044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092707" y="3166799"/>
            <a:ext cx="1360294" cy="5704398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033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001" y="1291721"/>
            <a:ext cx="2922075" cy="1227200"/>
          </a:xfrm>
        </p:spPr>
        <p:txBody>
          <a:bodyPr/>
          <a:lstStyle>
            <a:lvl1pPr>
              <a:defRPr sz="914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5409" y="3166798"/>
            <a:ext cx="2922075" cy="25922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5409" y="6278998"/>
            <a:ext cx="2922075" cy="25922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30276" y="3166798"/>
            <a:ext cx="2922075" cy="25922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530276" y="6278998"/>
            <a:ext cx="2922075" cy="25922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11341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001" y="1291721"/>
            <a:ext cx="2922075" cy="1227200"/>
          </a:xfrm>
        </p:spPr>
        <p:txBody>
          <a:bodyPr/>
          <a:lstStyle>
            <a:lvl1pPr>
              <a:defRPr sz="914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5409" y="3166798"/>
            <a:ext cx="1881225" cy="25922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5409" y="6281601"/>
            <a:ext cx="1881225" cy="25922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88725" y="3166801"/>
            <a:ext cx="1881225" cy="25922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2488725" y="6278998"/>
            <a:ext cx="1881225" cy="25922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571777" y="3166801"/>
            <a:ext cx="1881225" cy="2592198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571777" y="6278999"/>
            <a:ext cx="1881225" cy="2592197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9985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Ott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001" y="1291721"/>
            <a:ext cx="2922075" cy="1227200"/>
          </a:xfrm>
        </p:spPr>
        <p:txBody>
          <a:bodyPr/>
          <a:lstStyle>
            <a:lvl1pPr>
              <a:defRPr sz="914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5408" y="3166798"/>
            <a:ext cx="1360294" cy="25922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5408" y="6281601"/>
            <a:ext cx="1360294" cy="25922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968301" y="3166798"/>
            <a:ext cx="1360294" cy="25922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968301" y="6281601"/>
            <a:ext cx="1360294" cy="25922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529576" y="3166801"/>
            <a:ext cx="1360395" cy="2592198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3529576" y="6278999"/>
            <a:ext cx="1360395" cy="2592197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092876" y="3166801"/>
            <a:ext cx="1360294" cy="2592198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5092876" y="6281601"/>
            <a:ext cx="1360294" cy="25922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9252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9852" y="1474893"/>
            <a:ext cx="6048001" cy="5250087"/>
          </a:xfrm>
        </p:spPr>
        <p:txBody>
          <a:bodyPr anchor="b" anchorCtr="0">
            <a:normAutofit/>
          </a:bodyPr>
          <a:lstStyle>
            <a:lvl1pPr algn="l">
              <a:defRPr sz="5943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8503" y="7695520"/>
            <a:ext cx="2304895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42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747" y="448250"/>
            <a:ext cx="1923499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88499" y="448250"/>
            <a:ext cx="2304896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8499" y="767147"/>
            <a:ext cx="2304896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5370CC76-BC33-4266-AB4D-7BA76C8F43B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873432" y="7321597"/>
            <a:ext cx="578141" cy="15444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1791" tIns="20896" rIns="41791" bIns="20896" numCol="1" anchor="t" anchorCtr="0" compatLnSpc="1">
            <a:prstTxWarp prst="textNoShape">
              <a:avLst/>
            </a:prstTxWarp>
          </a:bodyPr>
          <a:lstStyle/>
          <a:p>
            <a:endParaRPr lang="da-DK" sz="823"/>
          </a:p>
        </p:txBody>
      </p:sp>
    </p:spTree>
    <p:extLst>
      <p:ext uri="{BB962C8B-B14F-4D97-AF65-F5344CB8AC3E}">
        <p14:creationId xmlns:p14="http://schemas.microsoft.com/office/powerpoint/2010/main" val="42110875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852" y="1474893"/>
            <a:ext cx="6048001" cy="5250087"/>
          </a:xfrm>
        </p:spPr>
        <p:txBody>
          <a:bodyPr anchor="b" anchorCtr="0">
            <a:normAutofit/>
          </a:bodyPr>
          <a:lstStyle>
            <a:lvl1pPr algn="l">
              <a:defRPr sz="5943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8F5DFB3-8199-4CB6-9066-2BB37E465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8503" y="7695520"/>
            <a:ext cx="2304895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42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B98C9C42-90FD-450B-BFF8-46B74DF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96082EB3-5080-42D3-A152-5B8B1FC9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5A722A-DCEE-49E6-BB44-6F3079B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E89EFC-8997-4F51-A888-D563A6C36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747" y="448250"/>
            <a:ext cx="1923499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08E5ED6-3D56-4788-93B6-332204188D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88499" y="448250"/>
            <a:ext cx="2304896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7657689-90E8-4FD6-8984-F6AB4680D2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8499" y="767147"/>
            <a:ext cx="2304896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F08C7C2-1250-4E95-836F-DF8697DA307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873432" y="7321597"/>
            <a:ext cx="578141" cy="15444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1791" tIns="20896" rIns="41791" bIns="20896" numCol="1" anchor="t" anchorCtr="0" compatLnSpc="1">
            <a:prstTxWarp prst="textNoShape">
              <a:avLst/>
            </a:prstTxWarp>
          </a:bodyPr>
          <a:lstStyle/>
          <a:p>
            <a:endParaRPr lang="da-DK" sz="823"/>
          </a:p>
        </p:txBody>
      </p:sp>
    </p:spTree>
    <p:extLst>
      <p:ext uri="{BB962C8B-B14F-4D97-AF65-F5344CB8AC3E}">
        <p14:creationId xmlns:p14="http://schemas.microsoft.com/office/powerpoint/2010/main" val="38969060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6858000" cy="9906000"/>
          </a:xfrm>
        </p:spPr>
        <p:txBody>
          <a:bodyPr tIns="36000"/>
          <a:lstStyle>
            <a:lvl1pPr marL="0" indent="0" algn="ctr">
              <a:buNone/>
              <a:defRPr sz="731"/>
            </a:lvl1pPr>
          </a:lstStyle>
          <a:p>
            <a:r>
              <a:rPr lang="da-DK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9852" y="1474893"/>
            <a:ext cx="6048001" cy="5250087"/>
          </a:xfrm>
        </p:spPr>
        <p:txBody>
          <a:bodyPr anchor="b" anchorCtr="0">
            <a:normAutofit/>
          </a:bodyPr>
          <a:lstStyle>
            <a:lvl1pPr algn="l">
              <a:defRPr sz="5943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CF0303-FAD9-4C99-AED3-D04BAD578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8503" y="7695520"/>
            <a:ext cx="2304895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42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FFBCE6F-028A-4617-B072-71A0FA0A4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7747" y="448250"/>
            <a:ext cx="1923499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
							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75BC39-D207-4CA1-857E-6EA19E26C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88499" y="448250"/>
            <a:ext cx="2304896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AD6F774-1095-47B8-92F2-C3F93E18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88499" y="767147"/>
            <a:ext cx="2304896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CE8CE-0AFB-48E8-822A-C0D496286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74525" y="7321722"/>
            <a:ext cx="579150" cy="154428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92245" indent="0">
              <a:buNone/>
              <a:defRPr sz="100"/>
            </a:lvl2pPr>
            <a:lvl3pPr marL="204626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8008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 tekst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6858000" cy="9906000"/>
          </a:xfrm>
        </p:spPr>
        <p:txBody>
          <a:bodyPr tIns="36000"/>
          <a:lstStyle>
            <a:lvl1pPr marL="0" indent="0" algn="ctr">
              <a:buNone/>
              <a:defRPr sz="731"/>
            </a:lvl1pPr>
          </a:lstStyle>
          <a:p>
            <a:r>
              <a:rPr lang="da-DK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9852" y="1474893"/>
            <a:ext cx="6048001" cy="5250087"/>
          </a:xfrm>
        </p:spPr>
        <p:txBody>
          <a:bodyPr anchor="b" anchorCtr="0">
            <a:normAutofit/>
          </a:bodyPr>
          <a:lstStyle>
            <a:lvl1pPr algn="l">
              <a:defRPr sz="5943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3A365-2E66-4DD0-BBA9-7884F7C6FE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8503" y="7695520"/>
            <a:ext cx="2304895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42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210D45-E4CC-4EA8-88D2-ED969CF9E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747" y="448250"/>
            <a:ext cx="1923499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0877AE-C14F-454F-BCD1-42B3CE1CD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8499" y="448250"/>
            <a:ext cx="2304896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B6635-A90F-4078-BB65-2CE867AF7B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88499" y="767147"/>
            <a:ext cx="2304896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245F3C-0AA6-41EC-AEFA-026F6587B0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74525" y="7321722"/>
            <a:ext cx="579150" cy="154428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92245" indent="0">
              <a:buNone/>
              <a:defRPr sz="100"/>
            </a:lvl2pPr>
            <a:lvl3pPr marL="204626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852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tekst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6858000" cy="9906000"/>
          </a:xfrm>
        </p:spPr>
        <p:txBody>
          <a:bodyPr tIns="36000"/>
          <a:lstStyle>
            <a:lvl1pPr marL="0" indent="0" algn="ctr">
              <a:buNone/>
              <a:defRPr sz="731"/>
            </a:lvl1pPr>
          </a:lstStyle>
          <a:p>
            <a:r>
              <a:rPr lang="da-DK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9852" y="1474893"/>
            <a:ext cx="6048001" cy="5250087"/>
          </a:xfrm>
        </p:spPr>
        <p:txBody>
          <a:bodyPr anchor="b" anchorCtr="0">
            <a:normAutofit/>
          </a:bodyPr>
          <a:lstStyle>
            <a:lvl1pPr algn="l">
              <a:defRPr sz="5943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3A365-2E66-4DD0-BBA9-7884F7C6FE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8503" y="7695520"/>
            <a:ext cx="2304895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42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210D45-E4CC-4EA8-88D2-ED969CF9E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747" y="448250"/>
            <a:ext cx="1923499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0877AE-C14F-454F-BCD1-42B3CE1CD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8499" y="448250"/>
            <a:ext cx="2304896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B6635-A90F-4078-BB65-2CE867AF7B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88499" y="767147"/>
            <a:ext cx="2304896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245F3C-0AA6-41EC-AEFA-026F6587B0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74528" y="7321722"/>
            <a:ext cx="577079" cy="1544280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92245" indent="0">
              <a:buNone/>
              <a:defRPr sz="100"/>
            </a:lvl2pPr>
            <a:lvl3pPr marL="204626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21061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mørk/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852" y="1474893"/>
            <a:ext cx="6048001" cy="5250087"/>
          </a:xfrm>
        </p:spPr>
        <p:txBody>
          <a:bodyPr anchor="b" anchorCtr="0">
            <a:normAutofit/>
          </a:bodyPr>
          <a:lstStyle>
            <a:lvl1pPr algn="l">
              <a:defRPr sz="5943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36C0DBC-4EC9-4A4E-8DE4-952D9F7BE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8503" y="7695520"/>
            <a:ext cx="2304895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42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8D41-2335-493A-8246-8171A76F0F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747" y="448250"/>
            <a:ext cx="1923499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4E101DD-89B2-4D7B-8F47-835181F42A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88499" y="448250"/>
            <a:ext cx="2304896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B051B12-C82D-41E9-8581-101213AFD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8499" y="767147"/>
            <a:ext cx="2304896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8196FC72-201B-407A-A802-431ADE6F482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873432" y="7321597"/>
            <a:ext cx="578141" cy="15444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1791" tIns="20896" rIns="41791" bIns="20896" numCol="1" anchor="t" anchorCtr="0" compatLnSpc="1">
            <a:prstTxWarp prst="textNoShape">
              <a:avLst/>
            </a:prstTxWarp>
          </a:bodyPr>
          <a:lstStyle/>
          <a:p>
            <a:endParaRPr lang="da-DK" sz="823"/>
          </a:p>
        </p:txBody>
      </p:sp>
    </p:spTree>
    <p:extLst>
      <p:ext uri="{BB962C8B-B14F-4D97-AF65-F5344CB8AC3E}">
        <p14:creationId xmlns:p14="http://schemas.microsoft.com/office/powerpoint/2010/main" val="31345883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>
              <a:solidFill>
                <a:schemeClr val="bg2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852" y="1474893"/>
            <a:ext cx="6048001" cy="5250087"/>
          </a:xfrm>
        </p:spPr>
        <p:txBody>
          <a:bodyPr anchor="b" anchorCtr="0">
            <a:normAutofit/>
          </a:bodyPr>
          <a:lstStyle>
            <a:lvl1pPr algn="l">
              <a:defRPr sz="5943">
                <a:solidFill>
                  <a:schemeClr val="bg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20A2E9F-A570-4C30-B6F7-A8E2727CF6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8503" y="7695520"/>
            <a:ext cx="2304895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42" b="1">
                <a:solidFill>
                  <a:schemeClr val="bg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747" y="448250"/>
            <a:ext cx="1923499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667C43F-58F4-43CC-86BE-580C713B8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88499" y="448250"/>
            <a:ext cx="2304896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F5851E0-A91D-4F64-8680-E5A25AAD3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8499" y="767147"/>
            <a:ext cx="2304896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21B4D8FC-6D8B-4361-9986-C27F230345B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873432" y="7321597"/>
            <a:ext cx="578141" cy="15444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1791" tIns="20896" rIns="41791" bIns="20896" numCol="1" anchor="t" anchorCtr="0" compatLnSpc="1">
            <a:prstTxWarp prst="textNoShape">
              <a:avLst/>
            </a:prstTxWarp>
          </a:bodyPr>
          <a:lstStyle/>
          <a:p>
            <a:endParaRPr lang="da-DK" sz="823"/>
          </a:p>
        </p:txBody>
      </p:sp>
    </p:spTree>
    <p:extLst>
      <p:ext uri="{BB962C8B-B14F-4D97-AF65-F5344CB8AC3E}">
        <p14:creationId xmlns:p14="http://schemas.microsoft.com/office/powerpoint/2010/main" val="40171120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lys/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852" y="1474893"/>
            <a:ext cx="6048001" cy="5250087"/>
          </a:xfrm>
        </p:spPr>
        <p:txBody>
          <a:bodyPr anchor="b" anchorCtr="0">
            <a:normAutofit/>
          </a:bodyPr>
          <a:lstStyle>
            <a:lvl1pPr algn="l">
              <a:defRPr sz="5943">
                <a:solidFill>
                  <a:srgbClr val="000C2E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F374D4-48CD-43E3-AA3B-8D32C614D9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8503" y="7695520"/>
            <a:ext cx="2304895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42" b="1">
                <a:solidFill>
                  <a:schemeClr val="accent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747" y="448250"/>
            <a:ext cx="1923499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5DC236B-2E87-4C2A-AAE6-A79FFE8427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88499" y="448250"/>
            <a:ext cx="2304896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D9E04BB-4195-42F1-BBEA-46C84B7F6F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8499" y="767147"/>
            <a:ext cx="2304896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B7029384-3120-46FC-A04A-744BCE57FFE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873432" y="7321597"/>
            <a:ext cx="578141" cy="15444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1791" tIns="20896" rIns="41791" bIns="20896" numCol="1" anchor="t" anchorCtr="0" compatLnSpc="1">
            <a:prstTxWarp prst="textNoShape">
              <a:avLst/>
            </a:prstTxWarp>
          </a:bodyPr>
          <a:lstStyle/>
          <a:p>
            <a:endParaRPr lang="da-DK" sz="823"/>
          </a:p>
        </p:txBody>
      </p:sp>
    </p:spTree>
    <p:extLst>
      <p:ext uri="{BB962C8B-B14F-4D97-AF65-F5344CB8AC3E}">
        <p14:creationId xmlns:p14="http://schemas.microsoft.com/office/powerpoint/2010/main" val="5396358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852" y="1474893"/>
            <a:ext cx="6048001" cy="5250087"/>
          </a:xfrm>
        </p:spPr>
        <p:txBody>
          <a:bodyPr anchor="b" anchorCtr="0">
            <a:normAutofit/>
          </a:bodyPr>
          <a:lstStyle>
            <a:lvl1pPr algn="l">
              <a:defRPr sz="5943">
                <a:solidFill>
                  <a:schemeClr val="tx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A350F9D-5FD2-42BE-82EF-FE0BCE1EA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8503" y="7695520"/>
            <a:ext cx="2304895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42" b="1">
                <a:solidFill>
                  <a:schemeClr val="tx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DB74700-CF80-4031-BF2A-339DA71A7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747" y="448250"/>
            <a:ext cx="1923499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022554E-FE4D-43D3-B8EA-4D5A9D7432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88499" y="448250"/>
            <a:ext cx="2304896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5AF0E4B-085F-42EE-BA87-E6731FA986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8499" y="767147"/>
            <a:ext cx="2304896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ABB461E5-C616-4E1A-99C5-487CC6F3016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873432" y="7321597"/>
            <a:ext cx="578141" cy="15444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1791" tIns="20896" rIns="41791" bIns="20896" numCol="1" anchor="t" anchorCtr="0" compatLnSpc="1">
            <a:prstTxWarp prst="textNoShape">
              <a:avLst/>
            </a:prstTxWarp>
          </a:bodyPr>
          <a:lstStyle/>
          <a:p>
            <a:endParaRPr lang="da-DK" sz="823"/>
          </a:p>
        </p:txBody>
      </p:sp>
    </p:spTree>
    <p:extLst>
      <p:ext uri="{BB962C8B-B14F-4D97-AF65-F5344CB8AC3E}">
        <p14:creationId xmlns:p14="http://schemas.microsoft.com/office/powerpoint/2010/main" val="3769342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5000" y="1959002"/>
            <a:ext cx="3833740" cy="4342648"/>
          </a:xfrm>
        </p:spPr>
        <p:txBody>
          <a:bodyPr anchor="b" anchorCtr="0">
            <a:normAutofit/>
          </a:bodyPr>
          <a:lstStyle>
            <a:lvl1pPr algn="l">
              <a:defRPr sz="3291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DD521F-6FFD-4064-912D-D1ACEADD8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5001" y="7695520"/>
            <a:ext cx="2304894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42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2450" y="0"/>
            <a:ext cx="2285550" cy="9906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BA9EC6C-D882-4644-AA8C-C638EA2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744" y="448250"/>
            <a:ext cx="1460624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8503" y="448250"/>
            <a:ext cx="1750241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88503" y="767147"/>
            <a:ext cx="1750241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B0F9BB00-3F45-4846-ADFA-64E77FFC971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61166" y="7321597"/>
            <a:ext cx="578141" cy="15444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1791" tIns="20896" rIns="41791" bIns="20896" numCol="1" anchor="t" anchorCtr="0" compatLnSpc="1">
            <a:prstTxWarp prst="textNoShape">
              <a:avLst/>
            </a:prstTxWarp>
          </a:bodyPr>
          <a:lstStyle/>
          <a:p>
            <a:endParaRPr lang="da-DK" sz="823"/>
          </a:p>
        </p:txBody>
      </p:sp>
    </p:spTree>
    <p:extLst>
      <p:ext uri="{BB962C8B-B14F-4D97-AF65-F5344CB8AC3E}">
        <p14:creationId xmlns:p14="http://schemas.microsoft.com/office/powerpoint/2010/main" val="7872378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001" y="3166800"/>
            <a:ext cx="6048001" cy="5699200"/>
          </a:xfrm>
        </p:spPr>
        <p:txBody>
          <a:bodyPr/>
          <a:lstStyle>
            <a:lvl1pPr marL="164552" indent="-164552">
              <a:spcBef>
                <a:spcPts val="823"/>
              </a:spcBef>
              <a:spcAft>
                <a:spcPts val="0"/>
              </a:spcAft>
              <a:defRPr sz="1097"/>
            </a:lvl1pPr>
            <a:lvl2pPr marL="283719" indent="-105216">
              <a:defRPr/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38523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Agend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ørk baggrund">
            <a:extLst>
              <a:ext uri="{FF2B5EF4-FFF2-40B4-BE49-F238E27FC236}">
                <a16:creationId xmlns:a16="http://schemas.microsoft.com/office/drawing/2014/main" id="{5AD5CF03-2716-4BA5-9C0A-662F67148BA6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001" y="3166800"/>
            <a:ext cx="6048001" cy="5699200"/>
          </a:xfrm>
        </p:spPr>
        <p:txBody>
          <a:bodyPr/>
          <a:lstStyle>
            <a:lvl1pPr marL="164552" indent="-164552">
              <a:spcBef>
                <a:spcPts val="823"/>
              </a:spcBef>
              <a:spcAft>
                <a:spcPts val="0"/>
              </a:spcAft>
              <a:buFont typeface="+mj-lt"/>
              <a:buAutoNum type="arabicPeriod"/>
              <a:defRPr sz="1097">
                <a:solidFill>
                  <a:schemeClr val="bg1"/>
                </a:solidFill>
              </a:defRPr>
            </a:lvl1pPr>
            <a:lvl2pPr marL="283028" indent="-105312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4E782-FCE1-4223-B963-3FB009D942A3}"/>
              </a:ext>
            </a:extLst>
          </p:cNvPr>
          <p:cNvSpPr txBox="1"/>
          <p:nvPr userDrawn="1"/>
        </p:nvSpPr>
        <p:spPr>
          <a:xfrm>
            <a:off x="407745" y="448250"/>
            <a:ext cx="1979506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z="457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7016050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5002" y="3166798"/>
            <a:ext cx="6048001" cy="4680000"/>
          </a:xfrm>
        </p:spPr>
        <p:txBody>
          <a:bodyPr anchor="t" anchorCtr="0"/>
          <a:lstStyle>
            <a:lvl1pPr>
              <a:lnSpc>
                <a:spcPct val="90000"/>
              </a:lnSpc>
              <a:defRPr sz="2056">
                <a:solidFill>
                  <a:srgbClr val="000C2E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407745" y="448250"/>
            <a:ext cx="1979506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z="457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CCD90-1944-4905-B643-649FADC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7" name="SD_FLD_PresentationTitle">
            <a:extLst>
              <a:ext uri="{FF2B5EF4-FFF2-40B4-BE49-F238E27FC236}">
                <a16:creationId xmlns:a16="http://schemas.microsoft.com/office/drawing/2014/main" id="{0A1B639C-198A-476D-B365-AE3F9BFE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5E2E9-557F-4202-BA67-139A65D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33450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 mørk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5002" y="3166800"/>
            <a:ext cx="6048001" cy="4680000"/>
          </a:xfrm>
        </p:spPr>
        <p:txBody>
          <a:bodyPr anchor="t" anchorCtr="0"/>
          <a:lstStyle>
            <a:lvl1pPr>
              <a:lnSpc>
                <a:spcPct val="90000"/>
              </a:lnSpc>
              <a:defRPr sz="2056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 userDrawn="1"/>
        </p:nvSpPr>
        <p:spPr>
          <a:xfrm>
            <a:off x="407745" y="448250"/>
            <a:ext cx="1979506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z="457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14657746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hvid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5002" y="3166800"/>
            <a:ext cx="6048001" cy="4680000"/>
          </a:xfrm>
        </p:spPr>
        <p:txBody>
          <a:bodyPr anchor="t" anchorCtr="0"/>
          <a:lstStyle>
            <a:lvl1pPr>
              <a:lnSpc>
                <a:spcPct val="90000"/>
              </a:lnSpc>
              <a:defRPr sz="2056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407745" y="448250"/>
            <a:ext cx="1979506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z="457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57162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/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5873997" y="7321725"/>
            <a:ext cx="577576" cy="1544277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sz="823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852" y="1474893"/>
            <a:ext cx="6048001" cy="5250087"/>
          </a:xfrm>
        </p:spPr>
        <p:txBody>
          <a:bodyPr anchor="b" anchorCtr="0">
            <a:normAutofit/>
          </a:bodyPr>
          <a:lstStyle>
            <a:lvl1pPr algn="l">
              <a:defRPr sz="5943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36C0DBC-4EC9-4A4E-8DE4-952D9F7BE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8503" y="7695520"/>
            <a:ext cx="2304895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42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8D41-2335-493A-8246-8171A76F0F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747" y="448250"/>
            <a:ext cx="1923499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4E101DD-89B2-4D7B-8F47-835181F42A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88499" y="448250"/>
            <a:ext cx="2304896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B051B12-C82D-41E9-8581-101213AFD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8499" y="767147"/>
            <a:ext cx="2304896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96548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5002" y="3166800"/>
            <a:ext cx="6048001" cy="4680000"/>
          </a:xfrm>
        </p:spPr>
        <p:txBody>
          <a:bodyPr anchor="t" anchorCtr="0"/>
          <a:lstStyle>
            <a:lvl1pPr>
              <a:lnSpc>
                <a:spcPct val="90000"/>
              </a:lnSpc>
              <a:defRPr sz="2056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407745" y="448250"/>
            <a:ext cx="1979506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z="457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18179549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5002" y="3166800"/>
            <a:ext cx="6048001" cy="4680000"/>
          </a:xfrm>
        </p:spPr>
        <p:txBody>
          <a:bodyPr anchor="t" anchorCtr="0"/>
          <a:lstStyle>
            <a:lvl1pPr>
              <a:lnSpc>
                <a:spcPct val="90000"/>
              </a:lnSpc>
              <a:defRPr sz="2056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1A9E3-0AAD-4CBD-B3C1-4C6ACE3B9B21}"/>
              </a:ext>
            </a:extLst>
          </p:cNvPr>
          <p:cNvSpPr txBox="1"/>
          <p:nvPr userDrawn="1"/>
        </p:nvSpPr>
        <p:spPr>
          <a:xfrm>
            <a:off x="407745" y="448250"/>
            <a:ext cx="1979506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z="457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5866687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002" y="1291724"/>
            <a:ext cx="6048001" cy="12912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1426026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re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002" y="1291724"/>
            <a:ext cx="6048001" cy="1291229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5409" y="3166798"/>
            <a:ext cx="1881225" cy="570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488594" y="3166801"/>
            <a:ext cx="1881225" cy="570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571776" y="3166801"/>
            <a:ext cx="1881225" cy="570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03129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Indhold og 2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001" y="1291724"/>
            <a:ext cx="1881225" cy="12912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5001" y="3166422"/>
            <a:ext cx="1881225" cy="569957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88726" y="0"/>
            <a:ext cx="4369275" cy="9906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7A3DA441-2DEB-4514-AAC8-CF11F3E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>
            <a:extLst>
              <a:ext uri="{FF2B5EF4-FFF2-40B4-BE49-F238E27FC236}">
                <a16:creationId xmlns:a16="http://schemas.microsoft.com/office/drawing/2014/main" id="{45313C7E-88CA-4F1A-B38E-6BE726A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5DF70B-4895-4E76-B8EF-32B6EE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38536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o 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002" y="1291724"/>
            <a:ext cx="3964727" cy="12912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5001" y="3166422"/>
            <a:ext cx="1881225" cy="569957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1780" y="0"/>
            <a:ext cx="2286223" cy="9906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488594" y="3166801"/>
            <a:ext cx="1881225" cy="570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8503" y="448250"/>
            <a:ext cx="1881225" cy="26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26965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002" y="1291724"/>
            <a:ext cx="3964727" cy="12912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5000" y="3166422"/>
            <a:ext cx="3964726" cy="569957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1780" y="0"/>
            <a:ext cx="2286223" cy="9906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8503" y="448250"/>
            <a:ext cx="1881225" cy="26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596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58675" cy="9911200"/>
          </a:xfrm>
        </p:spPr>
        <p:txBody>
          <a:bodyPr tIns="36000" anchor="t" anchorCtr="0"/>
          <a:lstStyle>
            <a:lvl1pPr marL="0" indent="0" algn="ctr">
              <a:buNone/>
              <a:defRPr sz="731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68941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58675" cy="99112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731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5002" y="1371774"/>
            <a:ext cx="6048001" cy="6252847"/>
          </a:xfrm>
        </p:spPr>
        <p:txBody>
          <a:bodyPr>
            <a:normAutofit/>
          </a:bodyPr>
          <a:lstStyle>
            <a:lvl1pPr>
              <a:defRPr sz="5943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03073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o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58675" cy="9911200"/>
          </a:xfrm>
          <a:noFill/>
        </p:spPr>
        <p:txBody>
          <a:bodyPr tIns="36000" anchor="t" anchorCtr="0"/>
          <a:lstStyle>
            <a:lvl1pPr marL="0" indent="0" algn="ctr">
              <a:buNone/>
              <a:defRPr sz="731"/>
            </a:lvl1pPr>
          </a:lstStyle>
          <a:p>
            <a:r>
              <a:rPr lang="da-DK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85754" y="1039999"/>
            <a:ext cx="1882375" cy="7826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0629" y="1040001"/>
            <a:ext cx="1882375" cy="7826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241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>
              <a:solidFill>
                <a:schemeClr val="bg2"/>
              </a:solidFill>
            </a:endParaRP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5873997" y="7321725"/>
            <a:ext cx="577576" cy="1544277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sz="823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852" y="1474893"/>
            <a:ext cx="6048001" cy="5250087"/>
          </a:xfrm>
        </p:spPr>
        <p:txBody>
          <a:bodyPr anchor="b" anchorCtr="0">
            <a:normAutofit/>
          </a:bodyPr>
          <a:lstStyle>
            <a:lvl1pPr algn="l">
              <a:defRPr sz="5943">
                <a:solidFill>
                  <a:schemeClr val="bg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20A2E9F-A570-4C30-B6F7-A8E2727CF6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8503" y="7695520"/>
            <a:ext cx="2304895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42" b="1">
                <a:solidFill>
                  <a:schemeClr val="bg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747" y="448250"/>
            <a:ext cx="1923499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667C43F-58F4-43CC-86BE-580C713B8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88499" y="448250"/>
            <a:ext cx="2304896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F5851E0-A91D-4F64-8680-E5A25AAD3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8499" y="767147"/>
            <a:ext cx="2304896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76792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58675" cy="9911200"/>
          </a:xfrm>
          <a:noFill/>
        </p:spPr>
        <p:txBody>
          <a:bodyPr tIns="36000" anchor="t" anchorCtr="0"/>
          <a:lstStyle>
            <a:lvl1pPr marL="0" indent="0" algn="ctr">
              <a:buNone/>
              <a:defRPr sz="731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5002" y="3166422"/>
            <a:ext cx="1882375" cy="3660763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85754" y="3166422"/>
            <a:ext cx="1882375" cy="3660763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0629" y="3166422"/>
            <a:ext cx="1882375" cy="3660763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67040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i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58675" cy="9911200"/>
          </a:xfrm>
          <a:noFill/>
        </p:spPr>
        <p:txBody>
          <a:bodyPr tIns="36000" anchor="t" anchorCtr="0"/>
          <a:lstStyle>
            <a:lvl1pPr marL="0" indent="0" algn="ctr">
              <a:buNone/>
              <a:defRPr sz="731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85754" y="1040001"/>
            <a:ext cx="1882375" cy="3660763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85754" y="5205237"/>
            <a:ext cx="1882375" cy="3660763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0629" y="1040001"/>
            <a:ext cx="1882375" cy="3660763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0627" y="5205237"/>
            <a:ext cx="1882374" cy="3660763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10148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ekstboks mør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58675" cy="9911200"/>
          </a:xfrm>
          <a:noFill/>
        </p:spPr>
        <p:txBody>
          <a:bodyPr tIns="36000" anchor="t" anchorCtr="0"/>
          <a:lstStyle>
            <a:lvl1pPr marL="0" indent="0" algn="ctr">
              <a:buNone/>
              <a:defRPr sz="731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85751" y="1039999"/>
            <a:ext cx="3967250" cy="7826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6666</a:t>
            </a:r>
          </a:p>
          <a:p>
            <a:pPr lvl="6"/>
            <a:r>
              <a:rPr lang="da-DK"/>
              <a:t>777</a:t>
            </a:r>
          </a:p>
          <a:p>
            <a:pPr lvl="7"/>
            <a:r>
              <a:rPr lang="da-DK"/>
              <a:t>8888</a:t>
            </a:r>
          </a:p>
          <a:p>
            <a:pPr lvl="8"/>
            <a:r>
              <a:rPr lang="da-DK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40947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UK_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17917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K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16626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001" y="1291722"/>
            <a:ext cx="2922075" cy="1228849"/>
          </a:xfrm>
        </p:spPr>
        <p:txBody>
          <a:bodyPr/>
          <a:lstStyle>
            <a:lvl1pPr>
              <a:defRPr sz="914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5000" y="3166422"/>
            <a:ext cx="2922862" cy="5699579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795" indent="-81996">
              <a:defRPr sz="548">
                <a:latin typeface="KBH Tekst" panose="00000500000000000000" pitchFamily="2" charset="0"/>
              </a:defRPr>
            </a:lvl2pPr>
            <a:lvl3pPr marL="248890" indent="-74740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  <a:p>
            <a:pPr lvl="5"/>
            <a:r>
              <a:rPr lang="da-DK" noProof="0" err="1"/>
              <a:t>Sixth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6"/>
            <a:r>
              <a:rPr lang="da-DK" noProof="0" err="1"/>
              <a:t>Seventh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7"/>
            <a:r>
              <a:rPr lang="da-DK" noProof="0" err="1"/>
              <a:t>Eight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8"/>
            <a:r>
              <a:rPr lang="da-DK" noProof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530139" y="3166801"/>
            <a:ext cx="2922863" cy="57044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1E57683A-B89A-4C49-94F5-D6FE297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70927" y="448250"/>
            <a:ext cx="1350987" cy="260000"/>
          </a:xfrm>
        </p:spPr>
        <p:txBody>
          <a:bodyPr/>
          <a:lstStyle/>
          <a:p>
            <a:endParaRPr lang="da-DK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30861" y="448250"/>
            <a:ext cx="222143" cy="26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2" name="SD_FLD_PresentationTitle">
            <a:extLst>
              <a:ext uri="{FF2B5EF4-FFF2-40B4-BE49-F238E27FC236}">
                <a16:creationId xmlns:a16="http://schemas.microsoft.com/office/drawing/2014/main" id="{0E1D2869-881F-4A30-85CD-63C245E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8501" y="448250"/>
            <a:ext cx="2304896" cy="26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</p:spTree>
    <p:extLst>
      <p:ext uri="{BB962C8B-B14F-4D97-AF65-F5344CB8AC3E}">
        <p14:creationId xmlns:p14="http://schemas.microsoft.com/office/powerpoint/2010/main" val="1335217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001" y="1291721"/>
            <a:ext cx="2922075" cy="1227200"/>
          </a:xfrm>
        </p:spPr>
        <p:txBody>
          <a:bodyPr/>
          <a:lstStyle>
            <a:lvl1pPr>
              <a:defRPr sz="914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5409" y="3166798"/>
            <a:ext cx="1881225" cy="57044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488594" y="3166801"/>
            <a:ext cx="1881225" cy="57044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571776" y="3166801"/>
            <a:ext cx="1881225" cy="57044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36911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Fire indho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001" y="1291721"/>
            <a:ext cx="2922075" cy="1227200"/>
          </a:xfrm>
        </p:spPr>
        <p:txBody>
          <a:bodyPr/>
          <a:lstStyle>
            <a:lvl1pPr>
              <a:defRPr sz="914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5408" y="3166798"/>
            <a:ext cx="1360294" cy="57044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967840" y="3166798"/>
            <a:ext cx="1360294" cy="57044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30274" y="3166798"/>
            <a:ext cx="1360294" cy="57044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092707" y="3166799"/>
            <a:ext cx="1360294" cy="5704398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42368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Fire indhold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001" y="1291721"/>
            <a:ext cx="2922075" cy="1227200"/>
          </a:xfrm>
        </p:spPr>
        <p:txBody>
          <a:bodyPr/>
          <a:lstStyle>
            <a:lvl1pPr>
              <a:defRPr sz="914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5409" y="3166798"/>
            <a:ext cx="2922075" cy="25922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5409" y="6278998"/>
            <a:ext cx="2922075" cy="25922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30276" y="3166798"/>
            <a:ext cx="2922075" cy="25922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530276" y="6278998"/>
            <a:ext cx="2922075" cy="25922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05992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001" y="1291721"/>
            <a:ext cx="2922075" cy="1227200"/>
          </a:xfrm>
        </p:spPr>
        <p:txBody>
          <a:bodyPr/>
          <a:lstStyle>
            <a:lvl1pPr>
              <a:defRPr sz="914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5409" y="3166798"/>
            <a:ext cx="1881225" cy="25922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5409" y="6281601"/>
            <a:ext cx="1881225" cy="25922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88725" y="3166801"/>
            <a:ext cx="1881225" cy="25922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2488725" y="6278998"/>
            <a:ext cx="1881225" cy="25922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571777" y="3166801"/>
            <a:ext cx="1881225" cy="2592198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571777" y="6278999"/>
            <a:ext cx="1881225" cy="2592197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891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/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5873997" y="7321725"/>
            <a:ext cx="577576" cy="1544277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sz="823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852" y="1474893"/>
            <a:ext cx="6048001" cy="5250087"/>
          </a:xfrm>
        </p:spPr>
        <p:txBody>
          <a:bodyPr anchor="b" anchorCtr="0">
            <a:normAutofit/>
          </a:bodyPr>
          <a:lstStyle>
            <a:lvl1pPr algn="l">
              <a:defRPr sz="5943">
                <a:solidFill>
                  <a:srgbClr val="000C2E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F374D4-48CD-43E3-AA3B-8D32C614D9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8503" y="7695520"/>
            <a:ext cx="2304895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42" b="1">
                <a:solidFill>
                  <a:schemeClr val="accent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747" y="448250"/>
            <a:ext cx="1923499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5DC236B-2E87-4C2A-AAE6-A79FFE8427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88499" y="448250"/>
            <a:ext cx="2304896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D9E04BB-4195-42F1-BBEA-46C84B7F6F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8499" y="767147"/>
            <a:ext cx="2304896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26413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Ott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001" y="1291721"/>
            <a:ext cx="2922075" cy="1227200"/>
          </a:xfrm>
        </p:spPr>
        <p:txBody>
          <a:bodyPr/>
          <a:lstStyle>
            <a:lvl1pPr>
              <a:defRPr sz="914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5408" y="3166798"/>
            <a:ext cx="1360294" cy="25922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5408" y="6281601"/>
            <a:ext cx="1360294" cy="25922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968301" y="3166798"/>
            <a:ext cx="1360294" cy="25922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968301" y="6281601"/>
            <a:ext cx="1360294" cy="25922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529576" y="3166801"/>
            <a:ext cx="1360395" cy="2592198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3529576" y="6278999"/>
            <a:ext cx="1360395" cy="2592197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092876" y="3166801"/>
            <a:ext cx="1360294" cy="2592198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5092876" y="6281601"/>
            <a:ext cx="1360294" cy="25922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167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5873997" y="7321725"/>
            <a:ext cx="577576" cy="1544277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sz="823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852" y="1474893"/>
            <a:ext cx="6048001" cy="5250087"/>
          </a:xfrm>
        </p:spPr>
        <p:txBody>
          <a:bodyPr anchor="b" anchorCtr="0">
            <a:normAutofit/>
          </a:bodyPr>
          <a:lstStyle>
            <a:lvl1pPr algn="l">
              <a:defRPr sz="5943">
                <a:solidFill>
                  <a:schemeClr val="tx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A350F9D-5FD2-42BE-82EF-FE0BCE1EA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8503" y="7695520"/>
            <a:ext cx="2304895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42" b="1">
                <a:solidFill>
                  <a:schemeClr val="tx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DB74700-CF80-4031-BF2A-339DA71A7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747" y="448250"/>
            <a:ext cx="1923499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022554E-FE4D-43D3-B8EA-4D5A9D7432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88499" y="448250"/>
            <a:ext cx="2304896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5AF0E4B-085F-42EE-BA87-E6731FA986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8499" y="767147"/>
            <a:ext cx="2304896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536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5000" y="1959002"/>
            <a:ext cx="3833740" cy="4342648"/>
          </a:xfrm>
        </p:spPr>
        <p:txBody>
          <a:bodyPr anchor="b" anchorCtr="0">
            <a:normAutofit/>
          </a:bodyPr>
          <a:lstStyle>
            <a:lvl1pPr algn="l">
              <a:defRPr sz="3291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DD521F-6FFD-4064-912D-D1ACEADD8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5001" y="7695520"/>
            <a:ext cx="2304894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42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4" name="Graphic 7">
            <a:extLst>
              <a:ext uri="{FF2B5EF4-FFF2-40B4-BE49-F238E27FC236}">
                <a16:creationId xmlns:a16="http://schemas.microsoft.com/office/drawing/2014/main" id="{3B12EC28-E141-4748-8822-1B02FF0A6CBB}"/>
              </a:ext>
            </a:extLst>
          </p:cNvPr>
          <p:cNvSpPr/>
          <p:nvPr userDrawn="1"/>
        </p:nvSpPr>
        <p:spPr>
          <a:xfrm>
            <a:off x="3661163" y="7321725"/>
            <a:ext cx="577576" cy="1544277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sz="823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2450" y="0"/>
            <a:ext cx="2285550" cy="9906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BA9EC6C-D882-4644-AA8C-C638EA2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744" y="448250"/>
            <a:ext cx="1460624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8503" y="448250"/>
            <a:ext cx="1750241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88503" y="767147"/>
            <a:ext cx="1750241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2833720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4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7.xml"/><Relationship Id="rId47" Type="http://schemas.openxmlformats.org/officeDocument/2006/relationships/tags" Target="../tags/tag1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2.xml"/><Relationship Id="rId40" Type="http://schemas.openxmlformats.org/officeDocument/2006/relationships/tags" Target="../tags/tag5.xml"/><Relationship Id="rId45" Type="http://schemas.openxmlformats.org/officeDocument/2006/relationships/tags" Target="../tags/tag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49" Type="http://schemas.openxmlformats.org/officeDocument/2006/relationships/tags" Target="../tags/tag14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8.xml"/><Relationship Id="rId48" Type="http://schemas.openxmlformats.org/officeDocument/2006/relationships/tags" Target="../tags/tag1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3.xml"/><Relationship Id="rId46" Type="http://schemas.openxmlformats.org/officeDocument/2006/relationships/tags" Target="../tags/tag11.xml"/><Relationship Id="rId20" Type="http://schemas.openxmlformats.org/officeDocument/2006/relationships/slideLayout" Target="../slideLayouts/slideLayout20.xml"/><Relationship Id="rId41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9" Type="http://schemas.openxmlformats.org/officeDocument/2006/relationships/tags" Target="../tags/tag17.xml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42" Type="http://schemas.openxmlformats.org/officeDocument/2006/relationships/tags" Target="../tags/tag20.xml"/><Relationship Id="rId47" Type="http://schemas.openxmlformats.org/officeDocument/2006/relationships/tags" Target="../tags/tag25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37" Type="http://schemas.openxmlformats.org/officeDocument/2006/relationships/tags" Target="../tags/tag15.xml"/><Relationship Id="rId40" Type="http://schemas.openxmlformats.org/officeDocument/2006/relationships/tags" Target="../tags/tag18.xml"/><Relationship Id="rId45" Type="http://schemas.openxmlformats.org/officeDocument/2006/relationships/tags" Target="../tags/tag23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theme" Target="../theme/theme2.xml"/><Relationship Id="rId49" Type="http://schemas.openxmlformats.org/officeDocument/2006/relationships/tags" Target="../tags/tag27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4" Type="http://schemas.openxmlformats.org/officeDocument/2006/relationships/tags" Target="../tags/tag22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70.xml"/><Relationship Id="rId43" Type="http://schemas.openxmlformats.org/officeDocument/2006/relationships/tags" Target="../tags/tag21.xml"/><Relationship Id="rId48" Type="http://schemas.openxmlformats.org/officeDocument/2006/relationships/tags" Target="../tags/tag26.xml"/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38" Type="http://schemas.openxmlformats.org/officeDocument/2006/relationships/tags" Target="../tags/tag16.xml"/><Relationship Id="rId46" Type="http://schemas.openxmlformats.org/officeDocument/2006/relationships/tags" Target="../tags/tag24.xml"/><Relationship Id="rId20" Type="http://schemas.openxmlformats.org/officeDocument/2006/relationships/slideLayout" Target="../slideLayouts/slideLayout55.xml"/><Relationship Id="rId41" Type="http://schemas.openxmlformats.org/officeDocument/2006/relationships/tags" Target="../tags/tag19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002" y="3166422"/>
            <a:ext cx="6048001" cy="56995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/>
              <a:t>Level 1</a:t>
            </a:r>
          </a:p>
          <a:p>
            <a:pPr lvl="1"/>
            <a:r>
              <a:rPr lang="da-DK" noProof="0"/>
              <a:t>Level 2</a:t>
            </a:r>
          </a:p>
          <a:p>
            <a:pPr lvl="2"/>
            <a:r>
              <a:rPr lang="da-DK" noProof="0"/>
              <a:t>Level 3</a:t>
            </a:r>
          </a:p>
          <a:p>
            <a:pPr lvl="3"/>
            <a:r>
              <a:rPr lang="da-DK" noProof="0"/>
              <a:t>Level 4, Header</a:t>
            </a:r>
          </a:p>
          <a:p>
            <a:pPr lvl="4"/>
            <a:r>
              <a:rPr lang="da-DK" noProof="0"/>
              <a:t>Level 5, Body</a:t>
            </a:r>
          </a:p>
          <a:p>
            <a:pPr lvl="5"/>
            <a:r>
              <a:rPr lang="da-DK" noProof="0"/>
              <a:t>Level 6 Report bullet</a:t>
            </a:r>
          </a:p>
          <a:p>
            <a:pPr lvl="6"/>
            <a:r>
              <a:rPr lang="da-DK" noProof="0"/>
              <a:t>Level 7, Report Header</a:t>
            </a:r>
          </a:p>
          <a:p>
            <a:pPr lvl="7"/>
            <a:r>
              <a:rPr lang="da-DK" noProof="0"/>
              <a:t>Level 8, Report Body</a:t>
            </a:r>
          </a:p>
          <a:p>
            <a:pPr lvl="8"/>
            <a:r>
              <a:rPr lang="da-DK" noProof="0" err="1"/>
              <a:t>Infographic</a:t>
            </a:r>
            <a:endParaRPr lang="da-DK" noProof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4870927" y="448250"/>
            <a:ext cx="1350987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3"/>
          </p:nvPr>
        </p:nvSpPr>
        <p:spPr>
          <a:xfrm>
            <a:off x="2488501" y="448250"/>
            <a:ext cx="2304896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30861" y="448250"/>
            <a:ext cx="222143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457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02" y="1291724"/>
            <a:ext cx="6048001" cy="12912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407745" y="448250"/>
            <a:ext cx="1979506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z="457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405002" y="1040001"/>
            <a:ext cx="6048001" cy="7826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405003" y="3166422"/>
            <a:ext cx="318375" cy="5699579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925878" y="3166422"/>
            <a:ext cx="318375" cy="5699579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1446753" y="3166422"/>
            <a:ext cx="318375" cy="5699579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1967628" y="3166422"/>
            <a:ext cx="318375" cy="5699579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2488503" y="3166422"/>
            <a:ext cx="318375" cy="5699579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3009378" y="3166422"/>
            <a:ext cx="318375" cy="5699579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3530253" y="3166422"/>
            <a:ext cx="318375" cy="5699579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4051128" y="3166422"/>
            <a:ext cx="318375" cy="5699579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4572003" y="3166422"/>
            <a:ext cx="318375" cy="5699579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5092878" y="3166422"/>
            <a:ext cx="318375" cy="5699579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5613753" y="3166422"/>
            <a:ext cx="318375" cy="5699579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6134625" y="3166422"/>
            <a:ext cx="318376" cy="5699579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405000" y="1959006"/>
            <a:ext cx="6048000" cy="120742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</p:spTree>
    <p:extLst>
      <p:ext uri="{BB962C8B-B14F-4D97-AF65-F5344CB8AC3E}">
        <p14:creationId xmlns:p14="http://schemas.microsoft.com/office/powerpoint/2010/main" val="34429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76" r:id="rId2"/>
    <p:sldLayoutId id="2147483785" r:id="rId3"/>
    <p:sldLayoutId id="2147483813" r:id="rId4"/>
    <p:sldLayoutId id="2147483777" r:id="rId5"/>
    <p:sldLayoutId id="2147483812" r:id="rId6"/>
    <p:sldLayoutId id="2147483778" r:id="rId7"/>
    <p:sldLayoutId id="2147483811" r:id="rId8"/>
    <p:sldLayoutId id="2147483786" r:id="rId9"/>
    <p:sldLayoutId id="2147483787" r:id="rId10"/>
    <p:sldLayoutId id="2147483788" r:id="rId11"/>
    <p:sldLayoutId id="2147483784" r:id="rId12"/>
    <p:sldLayoutId id="2147483780" r:id="rId13"/>
    <p:sldLayoutId id="2147483783" r:id="rId14"/>
    <p:sldLayoutId id="2147483756" r:id="rId15"/>
    <p:sldLayoutId id="2147483781" r:id="rId16"/>
    <p:sldLayoutId id="2147483779" r:id="rId17"/>
    <p:sldLayoutId id="2147483790" r:id="rId18"/>
    <p:sldLayoutId id="2147483791" r:id="rId19"/>
    <p:sldLayoutId id="2147483792" r:id="rId20"/>
    <p:sldLayoutId id="2147483793" r:id="rId21"/>
    <p:sldLayoutId id="2147483764" r:id="rId22"/>
    <p:sldLayoutId id="2147483794" r:id="rId23"/>
    <p:sldLayoutId id="2147483797" r:id="rId24"/>
    <p:sldLayoutId id="2147483796" r:id="rId25"/>
    <p:sldLayoutId id="2147483795" r:id="rId26"/>
    <p:sldLayoutId id="2147483798" r:id="rId27"/>
    <p:sldLayoutId id="2147483767" r:id="rId28"/>
    <p:sldLayoutId id="2147483768" r:id="rId29"/>
    <p:sldLayoutId id="2147483805" r:id="rId30"/>
    <p:sldLayoutId id="2147483806" r:id="rId31"/>
    <p:sldLayoutId id="2147483807" r:id="rId32"/>
    <p:sldLayoutId id="2147483808" r:id="rId33"/>
    <p:sldLayoutId id="2147483809" r:id="rId34"/>
    <p:sldLayoutId id="2147483810" r:id="rId35"/>
  </p:sldLayoutIdLst>
  <p:hf hdr="0" dt="0"/>
  <p:txStyles>
    <p:titleStyle>
      <a:lvl1pPr algn="l" defTabSz="417959" rtl="0" eaLnBrk="1" latinLnBrk="0" hangingPunct="1">
        <a:lnSpc>
          <a:spcPct val="83000"/>
        </a:lnSpc>
        <a:spcBef>
          <a:spcPct val="0"/>
        </a:spcBef>
        <a:buNone/>
        <a:defRPr sz="1600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82275" indent="-82275" algn="l" defTabSz="417959" rtl="0" eaLnBrk="1" latinLnBrk="0" hangingPunct="1">
        <a:lnSpc>
          <a:spcPct val="100000"/>
        </a:lnSpc>
        <a:spcBef>
          <a:spcPts val="0"/>
        </a:spcBef>
        <a:spcAft>
          <a:spcPts val="275"/>
        </a:spcAft>
        <a:buFont typeface="Arial" panose="020B0604020202020204" pitchFamily="34" charset="0"/>
        <a:buChar char="•"/>
        <a:defRPr sz="914" kern="1200">
          <a:solidFill>
            <a:srgbClr val="000C2E"/>
          </a:solidFill>
          <a:latin typeface="+mn-lt"/>
          <a:ea typeface="+mn-ea"/>
          <a:cs typeface="+mn-cs"/>
        </a:defRPr>
      </a:lvl1pPr>
      <a:lvl2pPr marL="197460" indent="-105216" algn="l" defTabSz="417959" rtl="0" eaLnBrk="1" latinLnBrk="0" hangingPunct="1">
        <a:lnSpc>
          <a:spcPct val="100000"/>
        </a:lnSpc>
        <a:spcBef>
          <a:spcPts val="0"/>
        </a:spcBef>
        <a:spcAft>
          <a:spcPts val="275"/>
        </a:spcAft>
        <a:buFont typeface="Arial" panose="020B0604020202020204" pitchFamily="34" charset="0"/>
        <a:buChar char="–"/>
        <a:defRPr sz="823" kern="1200">
          <a:solidFill>
            <a:srgbClr val="000C2E"/>
          </a:solidFill>
          <a:latin typeface="+mn-lt"/>
          <a:ea typeface="+mn-ea"/>
          <a:cs typeface="+mn-cs"/>
        </a:defRPr>
      </a:lvl2pPr>
      <a:lvl3pPr marL="279365" indent="-74740" algn="l" defTabSz="417959" rtl="0" eaLnBrk="1" latinLnBrk="0" hangingPunct="1">
        <a:lnSpc>
          <a:spcPct val="100000"/>
        </a:lnSpc>
        <a:spcBef>
          <a:spcPts val="0"/>
        </a:spcBef>
        <a:spcAft>
          <a:spcPts val="275"/>
        </a:spcAft>
        <a:buFont typeface="Arial" panose="020B0604020202020204" pitchFamily="34" charset="0"/>
        <a:buChar char="•"/>
        <a:defRPr sz="731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417959" rtl="0" eaLnBrk="1" latinLnBrk="0" hangingPunct="1">
        <a:lnSpc>
          <a:spcPct val="100000"/>
        </a:lnSpc>
        <a:spcBef>
          <a:spcPts val="0"/>
        </a:spcBef>
        <a:spcAft>
          <a:spcPts val="275"/>
        </a:spcAft>
        <a:buFont typeface="Arial" panose="020B0604020202020204" pitchFamily="34" charset="0"/>
        <a:buChar char="​"/>
        <a:defRPr sz="914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417959" rtl="0" eaLnBrk="1" latinLnBrk="0" hangingPunct="1">
        <a:lnSpc>
          <a:spcPct val="100000"/>
        </a:lnSpc>
        <a:spcBef>
          <a:spcPts val="0"/>
        </a:spcBef>
        <a:spcAft>
          <a:spcPts val="275"/>
        </a:spcAft>
        <a:buFont typeface="Arial" panose="020B0604020202020204" pitchFamily="34" charset="0"/>
        <a:buChar char="​"/>
        <a:tabLst/>
        <a:defRPr sz="914" kern="1200">
          <a:solidFill>
            <a:srgbClr val="000C2E"/>
          </a:solidFill>
          <a:latin typeface="+mn-lt"/>
          <a:ea typeface="+mn-ea"/>
          <a:cs typeface="+mn-cs"/>
        </a:defRPr>
      </a:lvl5pPr>
      <a:lvl6pPr marL="82275" indent="-82275" algn="l" defTabSz="417959" rtl="0" eaLnBrk="1" latinLnBrk="0" hangingPunct="1">
        <a:lnSpc>
          <a:spcPct val="100000"/>
        </a:lnSpc>
        <a:spcBef>
          <a:spcPts val="0"/>
        </a:spcBef>
        <a:spcAft>
          <a:spcPts val="275"/>
        </a:spcAft>
        <a:buFont typeface="Arial" panose="020B0604020202020204" pitchFamily="34" charset="0"/>
        <a:buChar char="•"/>
        <a:defRPr sz="457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417959" rtl="0" eaLnBrk="1" latinLnBrk="0" hangingPunct="1">
        <a:lnSpc>
          <a:spcPct val="100000"/>
        </a:lnSpc>
        <a:spcBef>
          <a:spcPts val="0"/>
        </a:spcBef>
        <a:spcAft>
          <a:spcPts val="275"/>
        </a:spcAft>
        <a:buFont typeface="Arial" panose="020B0604020202020204" pitchFamily="34" charset="0"/>
        <a:buChar char="​"/>
        <a:defRPr sz="457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417959" rtl="0" eaLnBrk="1" latinLnBrk="0" hangingPunct="1">
        <a:lnSpc>
          <a:spcPct val="100000"/>
        </a:lnSpc>
        <a:spcBef>
          <a:spcPts val="0"/>
        </a:spcBef>
        <a:spcAft>
          <a:spcPts val="275"/>
        </a:spcAft>
        <a:buFont typeface="Arial" panose="020B0604020202020204" pitchFamily="34" charset="0"/>
        <a:buChar char="​"/>
        <a:defRPr sz="457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417959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3017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41795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1pPr>
      <a:lvl2pPr marL="208980" algn="l" defTabSz="41795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2pPr>
      <a:lvl3pPr marL="417959" algn="l" defTabSz="41795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3pPr>
      <a:lvl4pPr marL="626938" algn="l" defTabSz="41795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4pPr>
      <a:lvl5pPr marL="835918" algn="l" defTabSz="41795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5pPr>
      <a:lvl6pPr marL="1044897" algn="l" defTabSz="41795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6pPr>
      <a:lvl7pPr marL="1253877" algn="l" defTabSz="41795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7pPr>
      <a:lvl8pPr marL="1462856" algn="l" defTabSz="41795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8pPr>
      <a:lvl9pPr marL="1671836" algn="l" defTabSz="41795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002" y="3166422"/>
            <a:ext cx="6048001" cy="56995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Level 1</a:t>
            </a:r>
          </a:p>
          <a:p>
            <a:pPr lvl="1"/>
            <a:r>
              <a:rPr lang="en-GB" noProof="0"/>
              <a:t>Level 2</a:t>
            </a:r>
          </a:p>
          <a:p>
            <a:pPr lvl="2"/>
            <a:r>
              <a:rPr lang="en-GB" noProof="0"/>
              <a:t>Level 3</a:t>
            </a:r>
          </a:p>
          <a:p>
            <a:pPr lvl="3"/>
            <a:r>
              <a:rPr lang="en-GB" noProof="0"/>
              <a:t>Level 4, Header</a:t>
            </a:r>
          </a:p>
          <a:p>
            <a:pPr lvl="4"/>
            <a:r>
              <a:rPr lang="en-GB" noProof="0"/>
              <a:t>Level 5, Body</a:t>
            </a:r>
          </a:p>
          <a:p>
            <a:pPr lvl="5"/>
            <a:r>
              <a:rPr lang="en-GB" noProof="0"/>
              <a:t>Level 6 Report bullet</a:t>
            </a:r>
          </a:p>
          <a:p>
            <a:pPr lvl="6"/>
            <a:r>
              <a:rPr lang="en-GB" noProof="0"/>
              <a:t>Level 7, Report Header</a:t>
            </a:r>
          </a:p>
          <a:p>
            <a:pPr lvl="7"/>
            <a:r>
              <a:rPr lang="en-GB" noProof="0"/>
              <a:t>Level 8, Report Body</a:t>
            </a:r>
          </a:p>
          <a:p>
            <a:pPr lvl="8"/>
            <a:r>
              <a:rPr lang="en-GB" noProof="0"/>
              <a:t>Infographic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4870927" y="448250"/>
            <a:ext cx="1350987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3"/>
          </p:nvPr>
        </p:nvSpPr>
        <p:spPr>
          <a:xfrm>
            <a:off x="2488501" y="448250"/>
            <a:ext cx="2304896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en-GB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30861" y="448250"/>
            <a:ext cx="222143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457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02" y="1291724"/>
            <a:ext cx="6048001" cy="12912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407745" y="448250"/>
            <a:ext cx="1979506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457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405002" y="1040001"/>
            <a:ext cx="6048001" cy="7826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405003" y="3166422"/>
            <a:ext cx="318375" cy="5699579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925878" y="3166422"/>
            <a:ext cx="318375" cy="5699579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1446753" y="3166422"/>
            <a:ext cx="318375" cy="5699579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1967628" y="3166422"/>
            <a:ext cx="318375" cy="5699579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2488503" y="3166422"/>
            <a:ext cx="318375" cy="5699579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3009378" y="3166422"/>
            <a:ext cx="318375" cy="5699579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3530253" y="3166422"/>
            <a:ext cx="318375" cy="5699579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4051128" y="3166422"/>
            <a:ext cx="318375" cy="5699579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4572003" y="3166422"/>
            <a:ext cx="318375" cy="5699579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5092878" y="3166422"/>
            <a:ext cx="318375" cy="5699579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5613753" y="3166422"/>
            <a:ext cx="318375" cy="5699579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6134625" y="3166422"/>
            <a:ext cx="318376" cy="5699579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405000" y="1959006"/>
            <a:ext cx="6048000" cy="120742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</p:spTree>
    <p:extLst>
      <p:ext uri="{BB962C8B-B14F-4D97-AF65-F5344CB8AC3E}">
        <p14:creationId xmlns:p14="http://schemas.microsoft.com/office/powerpoint/2010/main" val="384761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  <p:sldLayoutId id="2147483837" r:id="rId23"/>
    <p:sldLayoutId id="2147483838" r:id="rId24"/>
    <p:sldLayoutId id="2147483839" r:id="rId25"/>
    <p:sldLayoutId id="2147483840" r:id="rId26"/>
    <p:sldLayoutId id="2147483841" r:id="rId27"/>
    <p:sldLayoutId id="2147483842" r:id="rId28"/>
    <p:sldLayoutId id="2147483843" r:id="rId29"/>
    <p:sldLayoutId id="2147483844" r:id="rId30"/>
    <p:sldLayoutId id="2147483845" r:id="rId31"/>
    <p:sldLayoutId id="2147483846" r:id="rId32"/>
    <p:sldLayoutId id="2147483847" r:id="rId33"/>
    <p:sldLayoutId id="2147483848" r:id="rId34"/>
    <p:sldLayoutId id="2147483849" r:id="rId35"/>
  </p:sldLayoutIdLst>
  <p:hf hdr="0" dt="0"/>
  <p:txStyles>
    <p:titleStyle>
      <a:lvl1pPr algn="l" defTabSz="417959" rtl="0" eaLnBrk="1" latinLnBrk="0" hangingPunct="1">
        <a:lnSpc>
          <a:spcPct val="83000"/>
        </a:lnSpc>
        <a:spcBef>
          <a:spcPct val="0"/>
        </a:spcBef>
        <a:buNone/>
        <a:defRPr sz="1600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82275" indent="-82275" algn="l" defTabSz="417959" rtl="0" eaLnBrk="1" latinLnBrk="0" hangingPunct="1">
        <a:lnSpc>
          <a:spcPct val="100000"/>
        </a:lnSpc>
        <a:spcBef>
          <a:spcPts val="0"/>
        </a:spcBef>
        <a:spcAft>
          <a:spcPts val="275"/>
        </a:spcAft>
        <a:buFont typeface="Arial" panose="020B0604020202020204" pitchFamily="34" charset="0"/>
        <a:buChar char="•"/>
        <a:defRPr sz="914" kern="1200">
          <a:solidFill>
            <a:srgbClr val="000C2E"/>
          </a:solidFill>
          <a:latin typeface="+mn-lt"/>
          <a:ea typeface="+mn-ea"/>
          <a:cs typeface="+mn-cs"/>
        </a:defRPr>
      </a:lvl1pPr>
      <a:lvl2pPr marL="197460" indent="-105216" algn="l" defTabSz="417959" rtl="0" eaLnBrk="1" latinLnBrk="0" hangingPunct="1">
        <a:lnSpc>
          <a:spcPct val="100000"/>
        </a:lnSpc>
        <a:spcBef>
          <a:spcPts val="0"/>
        </a:spcBef>
        <a:spcAft>
          <a:spcPts val="275"/>
        </a:spcAft>
        <a:buFont typeface="Arial" panose="020B0604020202020204" pitchFamily="34" charset="0"/>
        <a:buChar char="–"/>
        <a:defRPr sz="823" kern="1200">
          <a:solidFill>
            <a:srgbClr val="000C2E"/>
          </a:solidFill>
          <a:latin typeface="+mn-lt"/>
          <a:ea typeface="+mn-ea"/>
          <a:cs typeface="+mn-cs"/>
        </a:defRPr>
      </a:lvl2pPr>
      <a:lvl3pPr marL="279365" indent="-74740" algn="l" defTabSz="417959" rtl="0" eaLnBrk="1" latinLnBrk="0" hangingPunct="1">
        <a:lnSpc>
          <a:spcPct val="100000"/>
        </a:lnSpc>
        <a:spcBef>
          <a:spcPts val="0"/>
        </a:spcBef>
        <a:spcAft>
          <a:spcPts val="275"/>
        </a:spcAft>
        <a:buFont typeface="Arial" panose="020B0604020202020204" pitchFamily="34" charset="0"/>
        <a:buChar char="•"/>
        <a:defRPr sz="731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417959" rtl="0" eaLnBrk="1" latinLnBrk="0" hangingPunct="1">
        <a:lnSpc>
          <a:spcPct val="100000"/>
        </a:lnSpc>
        <a:spcBef>
          <a:spcPts val="0"/>
        </a:spcBef>
        <a:spcAft>
          <a:spcPts val="275"/>
        </a:spcAft>
        <a:buFont typeface="Arial" panose="020B0604020202020204" pitchFamily="34" charset="0"/>
        <a:buChar char="​"/>
        <a:defRPr sz="914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417959" rtl="0" eaLnBrk="1" latinLnBrk="0" hangingPunct="1">
        <a:lnSpc>
          <a:spcPct val="100000"/>
        </a:lnSpc>
        <a:spcBef>
          <a:spcPts val="0"/>
        </a:spcBef>
        <a:spcAft>
          <a:spcPts val="275"/>
        </a:spcAft>
        <a:buFont typeface="Arial" panose="020B0604020202020204" pitchFamily="34" charset="0"/>
        <a:buChar char="​"/>
        <a:tabLst/>
        <a:defRPr sz="914" kern="1200">
          <a:solidFill>
            <a:srgbClr val="000C2E"/>
          </a:solidFill>
          <a:latin typeface="+mn-lt"/>
          <a:ea typeface="+mn-ea"/>
          <a:cs typeface="+mn-cs"/>
        </a:defRPr>
      </a:lvl5pPr>
      <a:lvl6pPr marL="82275" indent="-82275" algn="l" defTabSz="417959" rtl="0" eaLnBrk="1" latinLnBrk="0" hangingPunct="1">
        <a:lnSpc>
          <a:spcPct val="100000"/>
        </a:lnSpc>
        <a:spcBef>
          <a:spcPts val="0"/>
        </a:spcBef>
        <a:spcAft>
          <a:spcPts val="275"/>
        </a:spcAft>
        <a:buFont typeface="Arial" panose="020B0604020202020204" pitchFamily="34" charset="0"/>
        <a:buChar char="•"/>
        <a:defRPr sz="457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417959" rtl="0" eaLnBrk="1" latinLnBrk="0" hangingPunct="1">
        <a:lnSpc>
          <a:spcPct val="100000"/>
        </a:lnSpc>
        <a:spcBef>
          <a:spcPts val="0"/>
        </a:spcBef>
        <a:spcAft>
          <a:spcPts val="275"/>
        </a:spcAft>
        <a:buFont typeface="Arial" panose="020B0604020202020204" pitchFamily="34" charset="0"/>
        <a:buChar char="​"/>
        <a:defRPr sz="457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417959" rtl="0" eaLnBrk="1" latinLnBrk="0" hangingPunct="1">
        <a:lnSpc>
          <a:spcPct val="100000"/>
        </a:lnSpc>
        <a:spcBef>
          <a:spcPts val="0"/>
        </a:spcBef>
        <a:spcAft>
          <a:spcPts val="275"/>
        </a:spcAft>
        <a:buFont typeface="Arial" panose="020B0604020202020204" pitchFamily="34" charset="0"/>
        <a:buChar char="​"/>
        <a:defRPr sz="457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417959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3017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41795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1pPr>
      <a:lvl2pPr marL="208980" algn="l" defTabSz="41795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2pPr>
      <a:lvl3pPr marL="417959" algn="l" defTabSz="41795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3pPr>
      <a:lvl4pPr marL="626938" algn="l" defTabSz="41795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4pPr>
      <a:lvl5pPr marL="835918" algn="l" defTabSz="41795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5pPr>
      <a:lvl6pPr marL="1044897" algn="l" defTabSz="41795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6pPr>
      <a:lvl7pPr marL="1253877" algn="l" defTabSz="41795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7pPr>
      <a:lvl8pPr marL="1462856" algn="l" defTabSz="41795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8pPr>
      <a:lvl9pPr marL="1671836" algn="l" defTabSz="41795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hyperlink" Target="https://kristendomskundskab.fagportal.alinea.dk/" TargetMode="External"/><Relationship Id="rId21" Type="http://schemas.openxmlformats.org/officeDocument/2006/relationships/hyperlink" Target="https://villeby.alinea.dk/fransk" TargetMode="External"/><Relationship Id="rId34" Type="http://schemas.openxmlformats.org/officeDocument/2006/relationships/hyperlink" Target="https://matematik.gyldendal.dk/" TargetMode="External"/><Relationship Id="rId42" Type="http://schemas.openxmlformats.org/officeDocument/2006/relationships/hyperlink" Target="https://fysik-kemi.gyldendal.dk/" TargetMode="External"/><Relationship Id="rId47" Type="http://schemas.openxmlformats.org/officeDocument/2006/relationships/hyperlink" Target="https://billedkunst.fagportal.alinea.dk/indskoling" TargetMode="External"/><Relationship Id="rId50" Type="http://schemas.openxmlformats.org/officeDocument/2006/relationships/hyperlink" Target="https://abc.ordbogen.com/about" TargetMode="External"/><Relationship Id="rId55" Type="http://schemas.openxmlformats.org/officeDocument/2006/relationships/image" Target="../media/image4.svg"/><Relationship Id="rId63" Type="http://schemas.openxmlformats.org/officeDocument/2006/relationships/image" Target="../media/image12.svg"/><Relationship Id="rId68" Type="http://schemas.openxmlformats.org/officeDocument/2006/relationships/image" Target="../media/image17.png"/><Relationship Id="rId7" Type="http://schemas.openxmlformats.org/officeDocument/2006/relationships/hyperlink" Target="https://gorilla.fagportal.alinea.dk/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superreaders.alinea.dk/bibliotek?klassetrin=erCQEGGU5hGMwAY09b39TQ,CE1aEWGU5hGMwAY09b39TQ,TCcqE2GU5hGMwAY09b39TQ,-OFXFGGU5hGMwAY09b39TQ&amp;sprog=Engelsk" TargetMode="External"/><Relationship Id="rId29" Type="http://schemas.openxmlformats.org/officeDocument/2006/relationships/hyperlink" Target="https://historie.fagportal.alinea.dk/" TargetMode="External"/><Relationship Id="rId11" Type="http://schemas.openxmlformats.org/officeDocument/2006/relationships/hyperlink" Target="https://engelsk0-3.gyldendal.dk/" TargetMode="External"/><Relationship Id="rId24" Type="http://schemas.openxmlformats.org/officeDocument/2006/relationships/hyperlink" Target="https://tysk.gyldendal.dk/" TargetMode="External"/><Relationship Id="rId32" Type="http://schemas.openxmlformats.org/officeDocument/2006/relationships/hyperlink" Target="https://matematik0-3.gyldendal/" TargetMode="External"/><Relationship Id="rId37" Type="http://schemas.openxmlformats.org/officeDocument/2006/relationships/hyperlink" Target="https://matematikpr&#248;ven.alinea.dk/login/index/A2ay" TargetMode="External"/><Relationship Id="rId40" Type="http://schemas.openxmlformats.org/officeDocument/2006/relationships/hyperlink" Target="https://biologi.gyldendal.dk/" TargetMode="External"/><Relationship Id="rId45" Type="http://schemas.openxmlformats.org/officeDocument/2006/relationships/hyperlink" Target="https://villeby.alinea.dk/idraet" TargetMode="External"/><Relationship Id="rId53" Type="http://schemas.openxmlformats.org/officeDocument/2006/relationships/hyperlink" Target="https://www.skoletube.dk/" TargetMode="External"/><Relationship Id="rId58" Type="http://schemas.openxmlformats.org/officeDocument/2006/relationships/image" Target="../media/image7.png"/><Relationship Id="rId66" Type="http://schemas.openxmlformats.org/officeDocument/2006/relationships/image" Target="../media/image15.png"/><Relationship Id="rId5" Type="http://schemas.openxmlformats.org/officeDocument/2006/relationships/hyperlink" Target="https://dansk.gyldendal.dk/" TargetMode="External"/><Relationship Id="rId61" Type="http://schemas.openxmlformats.org/officeDocument/2006/relationships/image" Target="../media/image10.svg"/><Relationship Id="rId19" Type="http://schemas.openxmlformats.org/officeDocument/2006/relationships/hyperlink" Target="https://fransk.fagportal.alinea.dk/" TargetMode="External"/><Relationship Id="rId14" Type="http://schemas.openxmlformats.org/officeDocument/2006/relationships/hyperlink" Target="https://inenglishplease.dk/" TargetMode="External"/><Relationship Id="rId22" Type="http://schemas.openxmlformats.org/officeDocument/2006/relationships/hyperlink" Target="https://franskpr&#248;ven.alinea.dk/login/index/A2aF" TargetMode="External"/><Relationship Id="rId27" Type="http://schemas.openxmlformats.org/officeDocument/2006/relationships/hyperlink" Target="https://villeby.alinea.dk/kristendomskundskab" TargetMode="External"/><Relationship Id="rId30" Type="http://schemas.openxmlformats.org/officeDocument/2006/relationships/hyperlink" Target="https://villeby.alinea.dk/historie" TargetMode="External"/><Relationship Id="rId35" Type="http://schemas.openxmlformats.org/officeDocument/2006/relationships/hyperlink" Target="https://matematik.fagportal.alinea.dk/indskoling" TargetMode="External"/><Relationship Id="rId43" Type="http://schemas.openxmlformats.org/officeDocument/2006/relationships/hyperlink" Target="https://naturfagsproeven.gyldendal.dk/" TargetMode="External"/><Relationship Id="rId48" Type="http://schemas.openxmlformats.org/officeDocument/2006/relationships/hyperlink" Target="https://haandvaerkogdesign.fagportal.alinea.dk/mellemtrin" TargetMode="External"/><Relationship Id="rId56" Type="http://schemas.openxmlformats.org/officeDocument/2006/relationships/image" Target="../media/image5.png"/><Relationship Id="rId64" Type="http://schemas.openxmlformats.org/officeDocument/2006/relationships/image" Target="../media/image13.png"/><Relationship Id="rId8" Type="http://schemas.openxmlformats.org/officeDocument/2006/relationships/hyperlink" Target="https://campstavning.alinea.dk/Login" TargetMode="External"/><Relationship Id="rId51" Type="http://schemas.openxmlformats.org/officeDocument/2006/relationships/hyperlink" Target="https://www.wizkids.dk/support/appwriter/brugervejledning/" TargetMode="External"/><Relationship Id="rId3" Type="http://schemas.openxmlformats.org/officeDocument/2006/relationships/hyperlink" Target="https://dansk0-2.gyldendal.dk/" TargetMode="External"/><Relationship Id="rId12" Type="http://schemas.openxmlformats.org/officeDocument/2006/relationships/hyperlink" Target="https://engelsk4-6.gyldendal.dk/" TargetMode="External"/><Relationship Id="rId17" Type="http://schemas.openxmlformats.org/officeDocument/2006/relationships/hyperlink" Target="https://campengelsk.alinea.dk/Login" TargetMode="External"/><Relationship Id="rId25" Type="http://schemas.openxmlformats.org/officeDocument/2006/relationships/hyperlink" Target="https://webproever.gyldendal.dk/tysk/" TargetMode="External"/><Relationship Id="rId33" Type="http://schemas.openxmlformats.org/officeDocument/2006/relationships/hyperlink" Target="https://matematik4-6.gyldendal.dk/" TargetMode="External"/><Relationship Id="rId38" Type="http://schemas.openxmlformats.org/officeDocument/2006/relationships/hyperlink" Target="https://naturteknologi.fagportal.alinea.dk/" TargetMode="External"/><Relationship Id="rId46" Type="http://schemas.openxmlformats.org/officeDocument/2006/relationships/hyperlink" Target="https://spil-smart.dk/" TargetMode="External"/><Relationship Id="rId59" Type="http://schemas.openxmlformats.org/officeDocument/2006/relationships/image" Target="../media/image8.svg"/><Relationship Id="rId67" Type="http://schemas.openxmlformats.org/officeDocument/2006/relationships/image" Target="../media/image16.svg"/><Relationship Id="rId20" Type="http://schemas.openxmlformats.org/officeDocument/2006/relationships/hyperlink" Target="https://superreaders.alinea.dk/" TargetMode="External"/><Relationship Id="rId41" Type="http://schemas.openxmlformats.org/officeDocument/2006/relationships/hyperlink" Target="https://geografi.gyldendal.dk/" TargetMode="External"/><Relationship Id="rId54" Type="http://schemas.openxmlformats.org/officeDocument/2006/relationships/image" Target="../media/image3.png"/><Relationship Id="rId6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dansk.fagportal.alinea.dk/udskoling" TargetMode="External"/><Relationship Id="rId15" Type="http://schemas.openxmlformats.org/officeDocument/2006/relationships/hyperlink" Target="https://engelsk.fagportal.alinea.dk/udskoling" TargetMode="External"/><Relationship Id="rId23" Type="http://schemas.openxmlformats.org/officeDocument/2006/relationships/hyperlink" Target="https://tysk5-7.gyldendal.dk/" TargetMode="External"/><Relationship Id="rId28" Type="http://schemas.openxmlformats.org/officeDocument/2006/relationships/hyperlink" Target="https://koncentrat.alinea.dk/" TargetMode="External"/><Relationship Id="rId36" Type="http://schemas.openxmlformats.org/officeDocument/2006/relationships/hyperlink" Target="https://campmat.alinea.dk/Login" TargetMode="External"/><Relationship Id="rId49" Type="http://schemas.openxmlformats.org/officeDocument/2006/relationships/hyperlink" Target="https://madkundskab.fagportal.alinea.dk/" TargetMode="External"/><Relationship Id="rId57" Type="http://schemas.openxmlformats.org/officeDocument/2006/relationships/image" Target="../media/image6.svg"/><Relationship Id="rId10" Type="http://schemas.openxmlformats.org/officeDocument/2006/relationships/hyperlink" Target="https://retskrivningspr&#248;ven.alinea.dk/login/index/Atla" TargetMode="External"/><Relationship Id="rId31" Type="http://schemas.openxmlformats.org/officeDocument/2006/relationships/hyperlink" Target="https://samfundsfag.fagportal.alinea.dk/" TargetMode="External"/><Relationship Id="rId44" Type="http://schemas.openxmlformats.org/officeDocument/2006/relationships/hyperlink" Target="https://idraet.fagportal.alinea.dk/indskoling" TargetMode="External"/><Relationship Id="rId52" Type="http://schemas.openxmlformats.org/officeDocument/2006/relationships/hyperlink" Target="https://www.wizkids.dk/support/txtanalyser-brugervejledning/" TargetMode="External"/><Relationship Id="rId60" Type="http://schemas.openxmlformats.org/officeDocument/2006/relationships/image" Target="../media/image9.png"/><Relationship Id="rId65" Type="http://schemas.openxmlformats.org/officeDocument/2006/relationships/image" Target="../media/image14.svg"/><Relationship Id="rId4" Type="http://schemas.openxmlformats.org/officeDocument/2006/relationships/hyperlink" Target="https://dansk3-6.gyldendal.dk/" TargetMode="External"/><Relationship Id="rId9" Type="http://schemas.openxmlformats.org/officeDocument/2006/relationships/hyperlink" Target="https://l&#230;sepr&#248;ven.alinea.dk/login/index/999l" TargetMode="External"/><Relationship Id="rId13" Type="http://schemas.openxmlformats.org/officeDocument/2006/relationships/hyperlink" Target="https://engelsk.gyldendal.dk/" TargetMode="External"/><Relationship Id="rId18" Type="http://schemas.openxmlformats.org/officeDocument/2006/relationships/hyperlink" Target="https://engelskpr&#248;ven.alinea.dk/login/index/A2aC" TargetMode="External"/><Relationship Id="rId39" Type="http://schemas.openxmlformats.org/officeDocument/2006/relationships/hyperlink" Target="https://villeby.alinea.dk/naturteknolog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FD2FADA-1BB2-45A4-A1E8-4A4B9DCB0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0811" y="604184"/>
            <a:ext cx="776076" cy="169885"/>
          </a:xfrm>
          <a:prstGeom prst="rect">
            <a:avLst/>
          </a:prstGeom>
          <a:solidFill>
            <a:srgbClr val="FFF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err="1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DC012D-8EE2-4825-8EE0-13A453B40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745" y="-130608"/>
            <a:ext cx="4914001" cy="739406"/>
          </a:xfrm>
          <a:noFill/>
        </p:spPr>
        <p:txBody>
          <a:bodyPr/>
          <a:lstStyle/>
          <a:p>
            <a:pPr>
              <a:lnSpc>
                <a:spcPct val="100000"/>
              </a:lnSpc>
            </a:pPr>
            <a:r>
              <a:rPr lang="da-DK" sz="2800" dirty="0">
                <a:solidFill>
                  <a:srgbClr val="0C807E"/>
                </a:solidFill>
              </a:rPr>
              <a:t>Digitale læremidler</a:t>
            </a:r>
            <a:br>
              <a:rPr lang="da-DK" sz="3200" dirty="0"/>
            </a:br>
            <a:r>
              <a:rPr lang="da-DK" sz="900" b="0" dirty="0">
                <a:solidFill>
                  <a:srgbClr val="0C807E"/>
                </a:solidFill>
                <a:latin typeface="+mn-lt"/>
              </a:rPr>
              <a:t>- for alle folkeskoler i København – marts 2024</a:t>
            </a:r>
            <a:endParaRPr lang="da-DK" sz="900" dirty="0">
              <a:solidFill>
                <a:srgbClr val="0C807E"/>
              </a:solidFill>
              <a:latin typeface="+mn-lt"/>
            </a:endParaRPr>
          </a:p>
        </p:txBody>
      </p:sp>
      <p:graphicFrame>
        <p:nvGraphicFramePr>
          <p:cNvPr id="7" name="Tabel 6" descr="Tabellen viser, hvilke portaler der adgang til i fagene og til hvilke klassetrin.">
            <a:extLst>
              <a:ext uri="{FF2B5EF4-FFF2-40B4-BE49-F238E27FC236}">
                <a16:creationId xmlns:a16="http://schemas.microsoft.com/office/drawing/2014/main" id="{079539CB-976F-41A0-A73C-643E6E35A9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879250"/>
              </p:ext>
            </p:extLst>
          </p:nvPr>
        </p:nvGraphicFramePr>
        <p:xfrm>
          <a:off x="476573" y="601061"/>
          <a:ext cx="5752777" cy="9259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5519">
                  <a:extLst>
                    <a:ext uri="{9D8B030D-6E8A-4147-A177-3AD203B41FA5}">
                      <a16:colId xmlns:a16="http://schemas.microsoft.com/office/drawing/2014/main" val="2556926352"/>
                    </a:ext>
                  </a:extLst>
                </a:gridCol>
                <a:gridCol w="2334238">
                  <a:extLst>
                    <a:ext uri="{9D8B030D-6E8A-4147-A177-3AD203B41FA5}">
                      <a16:colId xmlns:a16="http://schemas.microsoft.com/office/drawing/2014/main" val="3879119796"/>
                    </a:ext>
                  </a:extLst>
                </a:gridCol>
                <a:gridCol w="1303020">
                  <a:extLst>
                    <a:ext uri="{9D8B030D-6E8A-4147-A177-3AD203B41FA5}">
                      <a16:colId xmlns:a16="http://schemas.microsoft.com/office/drawing/2014/main" val="1255823315"/>
                    </a:ext>
                  </a:extLst>
                </a:gridCol>
              </a:tblGrid>
              <a:tr h="18270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"/>
                        </a:spcAft>
                      </a:pPr>
                      <a:r>
                        <a:rPr lang="da-DK" sz="1100" b="1" dirty="0">
                          <a:solidFill>
                            <a:srgbClr val="FFFBE8"/>
                          </a:solidFill>
                        </a:rPr>
                        <a:t>FAG</a:t>
                      </a:r>
                    </a:p>
                  </a:txBody>
                  <a:tcPr marL="180000" marR="50788" marT="25395" marB="2539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807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"/>
                        </a:spcAft>
                      </a:pPr>
                      <a:r>
                        <a:rPr lang="da-DK" sz="1100" b="1">
                          <a:solidFill>
                            <a:srgbClr val="FFFBE8"/>
                          </a:solidFill>
                        </a:rPr>
                        <a:t>PORTALER</a:t>
                      </a:r>
                      <a:endParaRPr lang="da-DK" sz="1200" b="1">
                        <a:solidFill>
                          <a:srgbClr val="FFFBE8"/>
                        </a:solidFill>
                      </a:endParaRPr>
                    </a:p>
                  </a:txBody>
                  <a:tcPr marL="180000" marR="50788" marT="25395" marB="253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807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"/>
                        </a:spcAft>
                      </a:pPr>
                      <a:r>
                        <a:rPr lang="da-DK" sz="1100" b="1">
                          <a:solidFill>
                            <a:srgbClr val="FFFBE8"/>
                          </a:solidFill>
                        </a:rPr>
                        <a:t>KLASSETRIN</a:t>
                      </a:r>
                      <a:endParaRPr lang="da-DK" sz="1200" b="1">
                        <a:solidFill>
                          <a:srgbClr val="FFFBE8"/>
                        </a:solidFill>
                      </a:endParaRPr>
                    </a:p>
                  </a:txBody>
                  <a:tcPr marL="180000" marR="50788" marT="25395" marB="253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80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780617"/>
                  </a:ext>
                </a:extLst>
              </a:tr>
              <a:tr h="7113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1000" b="1">
                          <a:solidFill>
                            <a:srgbClr val="0C807E"/>
                          </a:solidFill>
                        </a:rPr>
                        <a:t>Dansk</a:t>
                      </a:r>
                    </a:p>
                  </a:txBody>
                  <a:tcPr marL="180000" marR="50788" marT="71095" marB="7109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tooltip="Der linkes til Gyldendals fagportal i dansk for 0. - 2. klasse.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dansk0-2.gyldendal.dk</a:t>
                      </a:r>
                      <a:endParaRPr lang="da-DK" sz="750" u="sng" kern="1200" dirty="0">
                        <a:solidFill>
                          <a:srgbClr val="0C807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dansk3-6.gyldendal.dk</a:t>
                      </a:r>
                      <a:endParaRPr lang="da-DK" sz="750" u="sng" kern="1200" dirty="0">
                        <a:solidFill>
                          <a:srgbClr val="0C807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dansk.gyldendal.dk</a:t>
                      </a:r>
                      <a:endParaRPr lang="da-DK" sz="750" u="sng" kern="1200" dirty="0">
                        <a:solidFill>
                          <a:srgbClr val="0C807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dansk.fagportal.alinea.dk</a:t>
                      </a:r>
                      <a:endParaRPr lang="da-DK" sz="750" u="sng" kern="1200" dirty="0">
                        <a:solidFill>
                          <a:srgbClr val="0C807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gorilla.fagportal.alinea.dk</a:t>
                      </a:r>
                      <a:endParaRPr lang="da-DK" sz="750" u="sng" kern="1200" dirty="0">
                        <a:solidFill>
                          <a:srgbClr val="0C807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campstavning.alinea.dk</a:t>
                      </a:r>
                      <a:endParaRPr lang="da-DK" sz="750" u="sng" kern="1200" dirty="0">
                        <a:solidFill>
                          <a:srgbClr val="0C807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læseprøven.alinea.dk</a:t>
                      </a:r>
                      <a:endParaRPr lang="da-DK" sz="750" u="sng" kern="1200" dirty="0">
                        <a:solidFill>
                          <a:srgbClr val="0C807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1795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75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retskrivningsprøven.alinea.dk</a:t>
                      </a:r>
                      <a:endParaRPr lang="da-DK" sz="750" u="sng" kern="1200" dirty="0">
                        <a:solidFill>
                          <a:srgbClr val="0C807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627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>
                          <a:solidFill>
                            <a:srgbClr val="0C807E"/>
                          </a:solidFill>
                        </a:rPr>
                        <a:t>0. – 2. klasse</a:t>
                      </a:r>
                    </a:p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>
                          <a:solidFill>
                            <a:srgbClr val="0C807E"/>
                          </a:solidFill>
                        </a:rPr>
                        <a:t>3. – 6. klasse</a:t>
                      </a:r>
                    </a:p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>
                          <a:solidFill>
                            <a:srgbClr val="0C807E"/>
                          </a:solidFill>
                        </a:rPr>
                        <a:t>7. – 9. klasse</a:t>
                      </a:r>
                    </a:p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>
                          <a:solidFill>
                            <a:srgbClr val="0C807E"/>
                          </a:solidFill>
                        </a:rPr>
                        <a:t>0. – 9. klasse</a:t>
                      </a:r>
                    </a:p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>
                          <a:solidFill>
                            <a:srgbClr val="0C807E"/>
                          </a:solidFill>
                        </a:rPr>
                        <a:t>3. – 6. klasse</a:t>
                      </a:r>
                    </a:p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>
                          <a:solidFill>
                            <a:srgbClr val="0C807E"/>
                          </a:solidFill>
                        </a:rPr>
                        <a:t>3. – 9. klasse</a:t>
                      </a:r>
                    </a:p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>
                          <a:solidFill>
                            <a:srgbClr val="0C807E"/>
                          </a:solidFill>
                        </a:rPr>
                        <a:t>6. – 9. klasse</a:t>
                      </a:r>
                    </a:p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>
                          <a:solidFill>
                            <a:srgbClr val="0C807E"/>
                          </a:solidFill>
                        </a:rPr>
                        <a:t>7. – 9. klasse</a:t>
                      </a:r>
                    </a:p>
                  </a:txBody>
                  <a:tcPr marL="35547" marR="50788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8007927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1000" b="1">
                          <a:solidFill>
                            <a:srgbClr val="0C807E"/>
                          </a:solidFill>
                        </a:rPr>
                        <a:t>Engelsk</a:t>
                      </a:r>
                    </a:p>
                  </a:txBody>
                  <a:tcPr marL="180000" marR="50788" marT="71095" marB="7109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 b="0" i="0" u="sng" strike="noStrike" dirty="0">
                          <a:solidFill>
                            <a:srgbClr val="0C807E"/>
                          </a:solidFill>
                          <a:effectLst/>
                          <a:latin typeface="+mn-lt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engelsk0-3.gyldendal.dk</a:t>
                      </a:r>
                      <a:endParaRPr lang="da-DK" sz="750" b="0" i="0" u="sng" strike="noStrike" dirty="0">
                        <a:solidFill>
                          <a:srgbClr val="0C807E"/>
                        </a:solidFill>
                        <a:effectLst/>
                        <a:latin typeface="+mn-lt"/>
                      </a:endParaRPr>
                    </a:p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 b="0" i="0" u="sng" strike="noStrike" dirty="0">
                          <a:solidFill>
                            <a:srgbClr val="0C807E"/>
                          </a:solidFill>
                          <a:effectLst/>
                          <a:latin typeface="+mn-lt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engelsk4-6.gyldendal.dk/</a:t>
                      </a:r>
                      <a:endParaRPr lang="da-DK" sz="750" b="0" i="0" u="sng" strike="noStrike" dirty="0">
                        <a:solidFill>
                          <a:srgbClr val="0C807E"/>
                        </a:solidFill>
                        <a:effectLst/>
                        <a:latin typeface="+mn-lt"/>
                      </a:endParaRPr>
                    </a:p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 b="0" i="0" u="sng" strike="noStrike" dirty="0">
                          <a:solidFill>
                            <a:srgbClr val="0C807E"/>
                          </a:solidFill>
                          <a:effectLst/>
                          <a:latin typeface="+mn-lt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engelsk.gyldendal.dk</a:t>
                      </a:r>
                      <a:endParaRPr lang="da-DK" sz="750" b="0" i="0" u="sng" strike="noStrike" dirty="0">
                        <a:solidFill>
                          <a:srgbClr val="0C807E"/>
                        </a:solidFill>
                        <a:effectLst/>
                        <a:latin typeface="+mn-lt"/>
                      </a:endParaRPr>
                    </a:p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 b="0" i="0" u="sng" strike="noStrike" dirty="0">
                          <a:solidFill>
                            <a:srgbClr val="0C807E"/>
                          </a:solidFill>
                          <a:effectLst/>
                          <a:latin typeface="+mn-lt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inenglishplease.dk</a:t>
                      </a:r>
                      <a:endParaRPr lang="da-DK" sz="750" b="0" i="0" u="sng" strike="noStrike" dirty="0">
                        <a:solidFill>
                          <a:srgbClr val="0C807E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41795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75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engelsk.fagportal.alinea.dk</a:t>
                      </a:r>
                      <a:endParaRPr lang="da-DK" sz="750" kern="1200" dirty="0">
                        <a:solidFill>
                          <a:srgbClr val="0C807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1795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75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superreaders.alinea.dk</a:t>
                      </a:r>
                      <a:endParaRPr lang="da-DK" sz="750" u="sng" kern="1200" dirty="0">
                        <a:solidFill>
                          <a:srgbClr val="0C807E"/>
                        </a:solidFill>
                        <a:effectLst/>
                        <a:latin typeface="+mn-lt"/>
                        <a:ea typeface="+mn-ea"/>
                        <a:cs typeface="+mn-cs"/>
                        <a:hlinkClick r:id="rId17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 marL="0" marR="0" lvl="0" indent="0" algn="l" defTabSz="41795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75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campengelsk.alinea.dk</a:t>
                      </a:r>
                      <a:endParaRPr lang="da-DK" sz="750" kern="1200" dirty="0">
                        <a:solidFill>
                          <a:srgbClr val="0C807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1795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75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engelskprøven.alinea.dk</a:t>
                      </a:r>
                      <a:endParaRPr lang="da-DK" sz="750" kern="1200" dirty="0">
                        <a:solidFill>
                          <a:srgbClr val="0C807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627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>
                          <a:solidFill>
                            <a:srgbClr val="0C807E"/>
                          </a:solidFill>
                        </a:rPr>
                        <a:t>0. – 3. klasse</a:t>
                      </a:r>
                    </a:p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>
                          <a:solidFill>
                            <a:srgbClr val="0C807E"/>
                          </a:solidFill>
                        </a:rPr>
                        <a:t>4. – 6. klasse</a:t>
                      </a:r>
                    </a:p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>
                          <a:solidFill>
                            <a:srgbClr val="0C807E"/>
                          </a:solidFill>
                        </a:rPr>
                        <a:t>7. – 9. klasse</a:t>
                      </a:r>
                    </a:p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>
                          <a:solidFill>
                            <a:srgbClr val="0C807E"/>
                          </a:solidFill>
                        </a:rPr>
                        <a:t>4. – 9. klasse</a:t>
                      </a:r>
                    </a:p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>
                          <a:solidFill>
                            <a:srgbClr val="0C807E"/>
                          </a:solidFill>
                        </a:rPr>
                        <a:t>7. – 9. klasse</a:t>
                      </a:r>
                    </a:p>
                    <a:p>
                      <a:pPr marL="208980" marR="0" lvl="1" indent="0" algn="l" defTabSz="4179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750">
                          <a:solidFill>
                            <a:srgbClr val="0C807E"/>
                          </a:solidFill>
                        </a:rPr>
                        <a:t>7. – 9. klasse</a:t>
                      </a:r>
                    </a:p>
                    <a:p>
                      <a:pPr marL="208980" marR="0" lvl="1" indent="0" algn="l" defTabSz="4179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750">
                          <a:solidFill>
                            <a:srgbClr val="0C807E"/>
                          </a:solidFill>
                        </a:rPr>
                        <a:t>7. – 9. klasse</a:t>
                      </a:r>
                    </a:p>
                    <a:p>
                      <a:pPr marL="208980" marR="0" lvl="1" indent="0" algn="l" defTabSz="4179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750">
                          <a:solidFill>
                            <a:srgbClr val="0C807E"/>
                          </a:solidFill>
                        </a:rPr>
                        <a:t>8. – 9. klasse</a:t>
                      </a:r>
                    </a:p>
                  </a:txBody>
                  <a:tcPr marL="35547" marR="50788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98291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1000" b="1">
                          <a:solidFill>
                            <a:srgbClr val="0C807E"/>
                          </a:solidFill>
                        </a:rPr>
                        <a:t>Fransk</a:t>
                      </a:r>
                    </a:p>
                  </a:txBody>
                  <a:tcPr marL="180000" marR="50788" marT="71095" marB="7109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 b="0" i="0" u="sng" strike="noStrike" dirty="0">
                          <a:solidFill>
                            <a:srgbClr val="0C807E"/>
                          </a:solidFill>
                          <a:effectLst/>
                          <a:latin typeface="+mn-lt"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fransk.fagportal.alinea.dk</a:t>
                      </a:r>
                      <a:endParaRPr lang="da-DK" sz="750" b="0" i="0" u="sng" strike="noStrike" dirty="0">
                        <a:solidFill>
                          <a:srgbClr val="0C807E"/>
                        </a:solidFill>
                        <a:effectLst/>
                        <a:latin typeface="+mn-lt"/>
                      </a:endParaRPr>
                    </a:p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 b="0" i="0" u="sng" strike="noStrike" dirty="0">
                          <a:solidFill>
                            <a:srgbClr val="0C807E"/>
                          </a:solidFill>
                          <a:effectLst/>
                          <a:latin typeface="+mn-lt"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superreaders.alinea.dk</a:t>
                      </a:r>
                      <a:endParaRPr lang="da-DK" sz="750" b="0" i="0" u="sng" strike="noStrike" dirty="0">
                        <a:solidFill>
                          <a:srgbClr val="0C807E"/>
                        </a:solidFill>
                        <a:effectLst/>
                        <a:latin typeface="+mn-lt"/>
                      </a:endParaRPr>
                    </a:p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villeby.alinea.dk/fransk</a:t>
                      </a:r>
                      <a:endParaRPr lang="da-DK" sz="750" u="sng" kern="1200" dirty="0">
                        <a:solidFill>
                          <a:srgbClr val="0C807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 b="0" i="0" u="sng" strike="noStrike" dirty="0">
                          <a:solidFill>
                            <a:srgbClr val="0C807E"/>
                          </a:solidFill>
                          <a:effectLst/>
                          <a:latin typeface="+mn-lt"/>
                          <a:hlinkClick r:id="rId2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franskprøven.alinea.dk</a:t>
                      </a:r>
                      <a:endParaRPr lang="da-DK" sz="750" b="0" i="0" u="sng" strike="noStrike" dirty="0">
                        <a:solidFill>
                          <a:srgbClr val="0C807E"/>
                        </a:solidFill>
                        <a:effectLst/>
                        <a:latin typeface="+mn-lt"/>
                      </a:endParaRPr>
                    </a:p>
                  </a:txBody>
                  <a:tcPr marL="180000" marR="627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 dirty="0">
                          <a:solidFill>
                            <a:srgbClr val="0C807E"/>
                          </a:solidFill>
                        </a:rPr>
                        <a:t>5. – 9. klasse</a:t>
                      </a:r>
                    </a:p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 dirty="0">
                          <a:solidFill>
                            <a:srgbClr val="0C807E"/>
                          </a:solidFill>
                        </a:rPr>
                        <a:t>5. – 9. klasse</a:t>
                      </a:r>
                    </a:p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 dirty="0">
                          <a:solidFill>
                            <a:srgbClr val="0C807E"/>
                          </a:solidFill>
                        </a:rPr>
                        <a:t>5. - 6. klasse</a:t>
                      </a:r>
                    </a:p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 dirty="0">
                          <a:solidFill>
                            <a:srgbClr val="0C807E"/>
                          </a:solidFill>
                        </a:rPr>
                        <a:t>8. – 9. klasse</a:t>
                      </a:r>
                    </a:p>
                  </a:txBody>
                  <a:tcPr marL="35547" marR="50788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68959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1000" b="1">
                          <a:solidFill>
                            <a:srgbClr val="0C807E"/>
                          </a:solidFill>
                        </a:rPr>
                        <a:t>Tysk</a:t>
                      </a:r>
                    </a:p>
                  </a:txBody>
                  <a:tcPr marL="180000" marR="50788" marT="71095" marB="7109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 b="0" i="0" u="sng" strike="noStrike" dirty="0">
                          <a:solidFill>
                            <a:srgbClr val="0C807E"/>
                          </a:solidFill>
                          <a:effectLst/>
                          <a:latin typeface="+mn-lt"/>
                          <a:hlinkClick r:id="rId2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tysk5-7.gyldendal.dk</a:t>
                      </a:r>
                      <a:endParaRPr lang="da-DK" sz="750" b="0" i="0" u="sng" strike="noStrike" dirty="0">
                        <a:solidFill>
                          <a:srgbClr val="0C807E"/>
                        </a:solidFill>
                        <a:effectLst/>
                        <a:latin typeface="+mn-lt"/>
                      </a:endParaRPr>
                    </a:p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 b="0" i="0" u="sng" strike="noStrike" dirty="0">
                          <a:solidFill>
                            <a:srgbClr val="0C807E"/>
                          </a:solidFill>
                          <a:effectLst/>
                          <a:latin typeface="+mn-lt"/>
                          <a:hlinkClick r:id="rId2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tysk.gyldendal.dk</a:t>
                      </a:r>
                      <a:endParaRPr lang="da-DK" sz="750" b="0" i="0" u="sng" strike="noStrike" dirty="0">
                        <a:solidFill>
                          <a:srgbClr val="0C807E"/>
                        </a:solidFill>
                        <a:effectLst/>
                        <a:latin typeface="+mn-lt"/>
                      </a:endParaRPr>
                    </a:p>
                    <a:p>
                      <a:r>
                        <a:rPr lang="da-DK" sz="75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webprøver.gyldendal.dk/tysk</a:t>
                      </a:r>
                      <a:r>
                        <a:rPr lang="da-DK" sz="750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80000" marR="627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 dirty="0">
                          <a:solidFill>
                            <a:srgbClr val="0C807E"/>
                          </a:solidFill>
                        </a:rPr>
                        <a:t>5. – 7. klasse</a:t>
                      </a:r>
                    </a:p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 dirty="0">
                          <a:solidFill>
                            <a:srgbClr val="0C807E"/>
                          </a:solidFill>
                        </a:rPr>
                        <a:t>8. – 9. klasse</a:t>
                      </a:r>
                    </a:p>
                    <a:p>
                      <a:pPr marL="208980" marR="0" lvl="1" indent="0" algn="l" defTabSz="4179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750" dirty="0">
                          <a:solidFill>
                            <a:srgbClr val="0C807E"/>
                          </a:solidFill>
                        </a:rPr>
                        <a:t>8. – 9. klasse</a:t>
                      </a:r>
                    </a:p>
                  </a:txBody>
                  <a:tcPr marL="35547" marR="50788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227434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1000" b="1">
                          <a:solidFill>
                            <a:srgbClr val="0C807E"/>
                          </a:solidFill>
                        </a:rPr>
                        <a:t>Kristendomskundskab</a:t>
                      </a:r>
                    </a:p>
                  </a:txBody>
                  <a:tcPr marL="180000" marR="50788" marT="71095" marB="7109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 b="0" i="0" u="none" strike="noStrike" dirty="0">
                          <a:solidFill>
                            <a:srgbClr val="0C807E"/>
                          </a:solidFill>
                          <a:effectLst/>
                          <a:latin typeface="+mn-lt"/>
                          <a:hlinkClick r:id="rId2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kristendomskundskab.fagportal.alinea.dk</a:t>
                      </a:r>
                      <a:endParaRPr lang="da-DK" sz="750" b="0" i="0" u="none" strike="noStrike" dirty="0">
                        <a:solidFill>
                          <a:srgbClr val="0C807E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75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villeby.alinea.dk/kristendomskundskab</a:t>
                      </a:r>
                      <a:endParaRPr lang="da-DK" sz="750" u="sng" kern="1200" dirty="0">
                        <a:solidFill>
                          <a:srgbClr val="0C807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750" b="0" dirty="0">
                          <a:solidFill>
                            <a:srgbClr val="0C807E"/>
                          </a:solidFill>
                          <a:latin typeface="+mn-lt"/>
                          <a:hlinkClick r:id="rId2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koncentrat.alinea.dk</a:t>
                      </a:r>
                      <a:endParaRPr lang="da-DK" sz="750" b="0" dirty="0">
                        <a:solidFill>
                          <a:srgbClr val="0C807E"/>
                        </a:solidFill>
                        <a:latin typeface="+mn-lt"/>
                      </a:endParaRPr>
                    </a:p>
                  </a:txBody>
                  <a:tcPr marL="180000" marR="3527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80" lvl="1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da-DK" sz="750">
                          <a:solidFill>
                            <a:srgbClr val="0C807E"/>
                          </a:solidFill>
                        </a:rPr>
                        <a:t>1. – 9. klasse</a:t>
                      </a:r>
                    </a:p>
                    <a:p>
                      <a:pPr marL="208980" lvl="1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da-DK" sz="750">
                          <a:solidFill>
                            <a:srgbClr val="0C807E"/>
                          </a:solidFill>
                        </a:rPr>
                        <a:t>0. – 4. klasse</a:t>
                      </a:r>
                    </a:p>
                    <a:p>
                      <a:pPr marL="208980" lvl="1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da-DK" sz="750">
                          <a:solidFill>
                            <a:srgbClr val="0C807E"/>
                          </a:solidFill>
                        </a:rPr>
                        <a:t>7. – 9. klasse</a:t>
                      </a:r>
                    </a:p>
                  </a:txBody>
                  <a:tcPr marL="35547" marR="50788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91506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1000" b="1">
                          <a:solidFill>
                            <a:srgbClr val="0C807E"/>
                          </a:solidFill>
                        </a:rPr>
                        <a:t>Historie</a:t>
                      </a:r>
                    </a:p>
                  </a:txBody>
                  <a:tcPr marL="180000" marR="50788" marT="71095" marB="7109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 b="0" i="0" u="none" strike="noStrike" dirty="0">
                          <a:solidFill>
                            <a:srgbClr val="0C807E"/>
                          </a:solidFill>
                          <a:effectLst/>
                          <a:latin typeface="+mn-lt"/>
                          <a:hlinkClick r:id="rId2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historie.fagportal.alinea.dk</a:t>
                      </a:r>
                      <a:endParaRPr lang="da-DK" sz="750" b="0" i="0" u="none" strike="noStrike" dirty="0">
                        <a:solidFill>
                          <a:srgbClr val="0C807E"/>
                        </a:solidFill>
                        <a:effectLst/>
                        <a:latin typeface="+mn-lt"/>
                      </a:endParaRPr>
                    </a:p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villeby.alinea.dk/historie</a:t>
                      </a:r>
                      <a:endParaRPr lang="da-DK" sz="750" u="sng" kern="1200" dirty="0">
                        <a:solidFill>
                          <a:srgbClr val="0C807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 b="0" dirty="0">
                          <a:solidFill>
                            <a:srgbClr val="0C807E"/>
                          </a:solidFill>
                          <a:latin typeface="+mn-lt"/>
                          <a:hlinkClick r:id="rId2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koncentrat.alinea.dk</a:t>
                      </a:r>
                      <a:endParaRPr lang="da-DK" sz="750" b="0" dirty="0">
                        <a:solidFill>
                          <a:srgbClr val="0C807E"/>
                        </a:solidFill>
                        <a:latin typeface="+mn-lt"/>
                      </a:endParaRPr>
                    </a:p>
                  </a:txBody>
                  <a:tcPr marL="180000" marR="3527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>
                          <a:solidFill>
                            <a:srgbClr val="0C807E"/>
                          </a:solidFill>
                        </a:rPr>
                        <a:t>3. – 9. klasse</a:t>
                      </a:r>
                    </a:p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>
                          <a:solidFill>
                            <a:srgbClr val="0C807E"/>
                          </a:solidFill>
                        </a:rPr>
                        <a:t>3. – 4. klasse</a:t>
                      </a:r>
                    </a:p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>
                          <a:solidFill>
                            <a:srgbClr val="0C807E"/>
                          </a:solidFill>
                        </a:rPr>
                        <a:t>7. – 9. klasse</a:t>
                      </a:r>
                    </a:p>
                  </a:txBody>
                  <a:tcPr marL="35547" marR="50788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455271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1000" b="1">
                          <a:solidFill>
                            <a:srgbClr val="0C807E"/>
                          </a:solidFill>
                        </a:rPr>
                        <a:t>Samfundsfag</a:t>
                      </a:r>
                    </a:p>
                  </a:txBody>
                  <a:tcPr marL="180000" marR="50788" marT="71095" marB="7109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 b="0" i="0" u="none" strike="noStrike" dirty="0">
                          <a:solidFill>
                            <a:srgbClr val="0C807E"/>
                          </a:solidFill>
                          <a:effectLst/>
                          <a:latin typeface="+mn-lt"/>
                          <a:hlinkClick r:id="rId3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samfundsfag.fagportal.alinea.dk</a:t>
                      </a:r>
                      <a:endParaRPr lang="da-DK" sz="750" b="0" i="0" u="none" strike="noStrike" dirty="0">
                        <a:solidFill>
                          <a:srgbClr val="0C807E"/>
                        </a:solidFill>
                        <a:effectLst/>
                        <a:latin typeface="+mn-lt"/>
                      </a:endParaRPr>
                    </a:p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 b="0" dirty="0">
                          <a:solidFill>
                            <a:srgbClr val="0C807E"/>
                          </a:solidFill>
                          <a:latin typeface="+mn-lt"/>
                          <a:hlinkClick r:id="rId2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koncentrat.alinea.dk</a:t>
                      </a:r>
                      <a:endParaRPr lang="da-DK" sz="750" b="0" dirty="0">
                        <a:solidFill>
                          <a:srgbClr val="0C807E"/>
                        </a:solidFill>
                        <a:latin typeface="+mn-lt"/>
                      </a:endParaRPr>
                    </a:p>
                  </a:txBody>
                  <a:tcPr marL="180000" marR="3527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>
                          <a:solidFill>
                            <a:srgbClr val="0C807E"/>
                          </a:solidFill>
                        </a:rPr>
                        <a:t>8. – 9. klasse</a:t>
                      </a:r>
                    </a:p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>
                          <a:solidFill>
                            <a:srgbClr val="0C807E"/>
                          </a:solidFill>
                        </a:rPr>
                        <a:t>7. – 9. klasse</a:t>
                      </a:r>
                    </a:p>
                  </a:txBody>
                  <a:tcPr marL="35547" marR="50788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032581"/>
                  </a:ext>
                </a:extLst>
              </a:tr>
              <a:tr h="7113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1000" b="1">
                          <a:solidFill>
                            <a:srgbClr val="0C807E"/>
                          </a:solidFill>
                        </a:rPr>
                        <a:t>Matematik</a:t>
                      </a:r>
                    </a:p>
                  </a:txBody>
                  <a:tcPr marL="180000" marR="50788" marT="71095" marB="7109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795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75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matematik0-3.gyldendal</a:t>
                      </a:r>
                      <a:endParaRPr lang="da-DK" sz="750" u="sng" kern="1200" dirty="0">
                        <a:solidFill>
                          <a:srgbClr val="0C807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1795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75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matematik4-6.gyldendal.dk</a:t>
                      </a:r>
                      <a:endParaRPr lang="da-DK" sz="750" kern="1200" dirty="0">
                        <a:solidFill>
                          <a:srgbClr val="0C807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1795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75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matematik.gyldendal.dk</a:t>
                      </a:r>
                      <a:endParaRPr lang="da-DK" sz="750" u="sng" kern="1200" dirty="0">
                        <a:solidFill>
                          <a:srgbClr val="0C807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1795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75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matematik.fagportal.alinea.dk</a:t>
                      </a:r>
                      <a:endParaRPr lang="da-DK" sz="750" kern="1200" dirty="0">
                        <a:solidFill>
                          <a:srgbClr val="0C807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1795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75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campmat.alinea.dk</a:t>
                      </a:r>
                      <a:endParaRPr lang="da-DK" sz="750" kern="1200" dirty="0">
                        <a:solidFill>
                          <a:srgbClr val="0C807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1795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75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matematikprøven.alinea.dk</a:t>
                      </a:r>
                      <a:endParaRPr lang="da-DK" sz="750" kern="1200" dirty="0">
                        <a:solidFill>
                          <a:srgbClr val="0C807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627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 dirty="0">
                          <a:solidFill>
                            <a:srgbClr val="0C807E"/>
                          </a:solidFill>
                        </a:rPr>
                        <a:t>0. – 3. klasse</a:t>
                      </a:r>
                    </a:p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 dirty="0">
                          <a:solidFill>
                            <a:srgbClr val="0C807E"/>
                          </a:solidFill>
                        </a:rPr>
                        <a:t>4. – 6. klasse</a:t>
                      </a:r>
                    </a:p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 dirty="0">
                          <a:solidFill>
                            <a:srgbClr val="0C807E"/>
                          </a:solidFill>
                        </a:rPr>
                        <a:t>7. – 9- klasse</a:t>
                      </a:r>
                    </a:p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 dirty="0">
                          <a:solidFill>
                            <a:srgbClr val="0C807E"/>
                          </a:solidFill>
                        </a:rPr>
                        <a:t>0. – 9. klasse</a:t>
                      </a:r>
                    </a:p>
                    <a:p>
                      <a:pPr marL="208980" lvl="1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da-DK" sz="750" dirty="0">
                          <a:solidFill>
                            <a:srgbClr val="0C807E"/>
                          </a:solidFill>
                        </a:rPr>
                        <a:t>1. – 6. klasse</a:t>
                      </a:r>
                    </a:p>
                    <a:p>
                      <a:pPr marL="208980" lvl="1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FontTx/>
                        <a:buNone/>
                      </a:pPr>
                      <a:r>
                        <a:rPr lang="da-DK" sz="750" dirty="0">
                          <a:solidFill>
                            <a:srgbClr val="0C807E"/>
                          </a:solidFill>
                        </a:rPr>
                        <a:t>8. – 9. klasse</a:t>
                      </a:r>
                    </a:p>
                  </a:txBody>
                  <a:tcPr marL="35547" marR="50788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5656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1000" b="1">
                          <a:solidFill>
                            <a:srgbClr val="0C807E"/>
                          </a:solidFill>
                        </a:rPr>
                        <a:t>Natur/teknologi</a:t>
                      </a:r>
                    </a:p>
                  </a:txBody>
                  <a:tcPr marL="180000" marR="50788" marT="71095" marB="7109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 b="0" i="0" u="sng" strike="noStrike" dirty="0">
                          <a:solidFill>
                            <a:srgbClr val="0C807E"/>
                          </a:solidFill>
                          <a:effectLst/>
                          <a:latin typeface="+mn-lt"/>
                          <a:hlinkClick r:id="rId3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naturteknologi.fagportal.alinea.dk</a:t>
                      </a:r>
                      <a:endParaRPr lang="da-DK" sz="750" b="0" i="0" u="sng" strike="noStrike" dirty="0">
                        <a:solidFill>
                          <a:srgbClr val="0C807E"/>
                        </a:solidFill>
                        <a:effectLst/>
                        <a:latin typeface="+mn-lt"/>
                      </a:endParaRPr>
                    </a:p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villeby.alinea.dk/naturteknologi</a:t>
                      </a:r>
                      <a:endParaRPr lang="da-DK" sz="750" b="0" i="0" u="sng" strike="noStrike" dirty="0">
                        <a:solidFill>
                          <a:srgbClr val="0C807E"/>
                        </a:solidFill>
                        <a:effectLst/>
                        <a:latin typeface="+mn-lt"/>
                      </a:endParaRPr>
                    </a:p>
                  </a:txBody>
                  <a:tcPr marL="180000" marR="627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80" lvl="1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da-DK" sz="750" dirty="0">
                          <a:solidFill>
                            <a:srgbClr val="0C807E"/>
                          </a:solidFill>
                        </a:rPr>
                        <a:t>1. – 6. klasse</a:t>
                      </a:r>
                    </a:p>
                    <a:p>
                      <a:pPr marL="208980" lvl="1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da-DK" sz="750" dirty="0">
                          <a:solidFill>
                            <a:srgbClr val="0C807E"/>
                          </a:solidFill>
                        </a:rPr>
                        <a:t>0. – 4. klasse</a:t>
                      </a:r>
                    </a:p>
                  </a:txBody>
                  <a:tcPr marL="35547" marR="50788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397603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1000" b="1">
                          <a:solidFill>
                            <a:srgbClr val="0C807E"/>
                          </a:solidFill>
                        </a:rPr>
                        <a:t>Naturfag</a:t>
                      </a:r>
                    </a:p>
                  </a:txBody>
                  <a:tcPr marL="180000" marR="50788" marT="71095" marB="7109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795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75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biologi.gyldendal.dk</a:t>
                      </a:r>
                      <a:endParaRPr lang="da-DK" sz="750" kern="1200" dirty="0">
                        <a:solidFill>
                          <a:srgbClr val="0C807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1795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75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geografi.gyldendal.dk</a:t>
                      </a:r>
                      <a:endParaRPr lang="da-DK" sz="750" kern="1200" dirty="0">
                        <a:solidFill>
                          <a:srgbClr val="0C807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1795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75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fysik-kemi.gyldendal.dk</a:t>
                      </a:r>
                      <a:endParaRPr lang="da-DK" sz="750" kern="1200" dirty="0">
                        <a:solidFill>
                          <a:srgbClr val="0C807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1795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75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naturfagsproeven.gyldendal.dk</a:t>
                      </a:r>
                      <a:endParaRPr lang="da-DK" sz="750" kern="1200" dirty="0">
                        <a:solidFill>
                          <a:srgbClr val="0C807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3527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>
                          <a:solidFill>
                            <a:srgbClr val="0C807E"/>
                          </a:solidFill>
                        </a:rPr>
                        <a:t>7. – 9. klasse</a:t>
                      </a:r>
                    </a:p>
                    <a:p>
                      <a:pPr marL="208980" marR="0" lvl="1" indent="0" algn="l" defTabSz="4179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750">
                          <a:solidFill>
                            <a:srgbClr val="0C807E"/>
                          </a:solidFill>
                        </a:rPr>
                        <a:t>7. – 9. klasse</a:t>
                      </a:r>
                    </a:p>
                    <a:p>
                      <a:pPr marL="208980" marR="0" lvl="1" indent="0" algn="l" defTabSz="4179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750">
                          <a:solidFill>
                            <a:srgbClr val="0C807E"/>
                          </a:solidFill>
                        </a:rPr>
                        <a:t>7. – 9. klasse</a:t>
                      </a:r>
                    </a:p>
                    <a:p>
                      <a:pPr marL="208980" marR="0" lvl="1" indent="0" algn="l" defTabSz="4179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750">
                          <a:solidFill>
                            <a:srgbClr val="0C807E"/>
                          </a:solidFill>
                        </a:rPr>
                        <a:t>7. – 9. klasse</a:t>
                      </a:r>
                    </a:p>
                  </a:txBody>
                  <a:tcPr marL="35547" marR="50788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1521225"/>
                  </a:ext>
                </a:extLst>
              </a:tr>
              <a:tr h="314945">
                <a:tc>
                  <a:txBody>
                    <a:bodyPr/>
                    <a:lstStyle/>
                    <a:p>
                      <a:pPr marL="0" marR="0" lvl="0" indent="0" algn="l" defTabSz="4179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b="1">
                          <a:solidFill>
                            <a:srgbClr val="0C807E"/>
                          </a:solidFill>
                        </a:rPr>
                        <a:t>Idræt</a:t>
                      </a:r>
                    </a:p>
                  </a:txBody>
                  <a:tcPr marL="180000" marR="50788" marT="71095" marB="7109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 b="0" dirty="0">
                          <a:solidFill>
                            <a:srgbClr val="0C807E"/>
                          </a:solidFill>
                          <a:latin typeface="+mn-lt"/>
                          <a:hlinkClick r:id="rId4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idraet.fagportal.alinea.dk</a:t>
                      </a:r>
                      <a:endParaRPr lang="da-DK" sz="750" b="0" dirty="0">
                        <a:solidFill>
                          <a:srgbClr val="0C807E"/>
                        </a:solidFill>
                        <a:latin typeface="+mn-lt"/>
                      </a:endParaRPr>
                    </a:p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villeby.alinea.dk/</a:t>
                      </a:r>
                      <a:r>
                        <a:rPr lang="da-DK" sz="750" u="sng" kern="1200" dirty="0" err="1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idraet</a:t>
                      </a:r>
                      <a:endParaRPr lang="da-DK" sz="750" b="0" dirty="0">
                        <a:solidFill>
                          <a:srgbClr val="0C807E"/>
                        </a:solidFill>
                        <a:latin typeface="+mn-lt"/>
                      </a:endParaRPr>
                    </a:p>
                  </a:txBody>
                  <a:tcPr marL="180000" marR="3527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>
                          <a:solidFill>
                            <a:srgbClr val="0C807E"/>
                          </a:solidFill>
                        </a:rPr>
                        <a:t>3. – 9. klasse</a:t>
                      </a:r>
                    </a:p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>
                          <a:solidFill>
                            <a:srgbClr val="0C807E"/>
                          </a:solidFill>
                        </a:rPr>
                        <a:t>0. – 4. klasse</a:t>
                      </a:r>
                    </a:p>
                  </a:txBody>
                  <a:tcPr marL="35547" marR="50788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661599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4179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b="1">
                          <a:solidFill>
                            <a:srgbClr val="0C807E"/>
                          </a:solidFill>
                        </a:rPr>
                        <a:t>Musik</a:t>
                      </a:r>
                    </a:p>
                  </a:txBody>
                  <a:tcPr marL="180000" marR="50788" marT="71095" marB="7109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75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spil-smart.dk</a:t>
                      </a:r>
                      <a:endParaRPr lang="da-DK" sz="750" kern="1200" dirty="0">
                        <a:solidFill>
                          <a:srgbClr val="0C807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3527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80" lvl="1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da-DK" sz="750">
                          <a:solidFill>
                            <a:srgbClr val="0C807E"/>
                          </a:solidFill>
                        </a:rPr>
                        <a:t>1. – 8. klasse</a:t>
                      </a:r>
                    </a:p>
                  </a:txBody>
                  <a:tcPr marL="35547" marR="50788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189038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4179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b="1">
                          <a:solidFill>
                            <a:srgbClr val="0C807E"/>
                          </a:solidFill>
                        </a:rPr>
                        <a:t>Billedkunst</a:t>
                      </a:r>
                    </a:p>
                  </a:txBody>
                  <a:tcPr marL="180000" marR="50788" marT="71095" marB="7109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billedkunst.fagportal.alinea.dk</a:t>
                      </a:r>
                      <a:endParaRPr lang="da-DK" sz="750" b="0" dirty="0">
                        <a:solidFill>
                          <a:srgbClr val="0C807E"/>
                        </a:solidFill>
                        <a:latin typeface="+mn-lt"/>
                      </a:endParaRPr>
                    </a:p>
                  </a:txBody>
                  <a:tcPr marL="180000" marR="3527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>
                          <a:solidFill>
                            <a:srgbClr val="0C807E"/>
                          </a:solidFill>
                        </a:rPr>
                        <a:t>1. – 8. klasse</a:t>
                      </a:r>
                    </a:p>
                  </a:txBody>
                  <a:tcPr marL="35547" marR="50788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652606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4179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b="1">
                          <a:solidFill>
                            <a:srgbClr val="0C807E"/>
                          </a:solidFill>
                        </a:rPr>
                        <a:t>Håndværk og design</a:t>
                      </a:r>
                    </a:p>
                  </a:txBody>
                  <a:tcPr marL="180000" marR="50788" marT="71095" marB="7109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haandvaerkogdesign.fagportal.alinea.dk</a:t>
                      </a:r>
                      <a:endParaRPr lang="da-DK" sz="750" b="0" dirty="0">
                        <a:solidFill>
                          <a:srgbClr val="0C807E"/>
                        </a:solidFill>
                        <a:latin typeface="+mn-lt"/>
                      </a:endParaRPr>
                    </a:p>
                  </a:txBody>
                  <a:tcPr marL="180000" marR="3527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>
                          <a:solidFill>
                            <a:srgbClr val="0C807E"/>
                          </a:solidFill>
                        </a:rPr>
                        <a:t>3. – 8. klasse</a:t>
                      </a:r>
                    </a:p>
                  </a:txBody>
                  <a:tcPr marL="35547" marR="50788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07835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4179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b="1">
                          <a:solidFill>
                            <a:srgbClr val="0C807E"/>
                          </a:solidFill>
                        </a:rPr>
                        <a:t>Madkundskab</a:t>
                      </a:r>
                    </a:p>
                  </a:txBody>
                  <a:tcPr marL="180000" marR="50788" marT="71095" marB="7109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madkundskab.fagportal.alinea.dk</a:t>
                      </a:r>
                      <a:endParaRPr lang="da-DK" sz="750" b="0" dirty="0">
                        <a:solidFill>
                          <a:srgbClr val="0C807E"/>
                        </a:solidFill>
                        <a:latin typeface="+mn-lt"/>
                      </a:endParaRPr>
                    </a:p>
                  </a:txBody>
                  <a:tcPr marL="180000" marR="3527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>
                          <a:solidFill>
                            <a:srgbClr val="0C807E"/>
                          </a:solidFill>
                        </a:rPr>
                        <a:t>4. – 8. klasse</a:t>
                      </a:r>
                    </a:p>
                  </a:txBody>
                  <a:tcPr marL="35547" marR="50788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81676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179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b="1" dirty="0">
                          <a:solidFill>
                            <a:srgbClr val="0C807E"/>
                          </a:solidFill>
                        </a:rPr>
                        <a:t>På tværs af fag</a:t>
                      </a:r>
                    </a:p>
                  </a:txBody>
                  <a:tcPr marL="180000" marR="50788" marT="71095" marB="7109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abc.ordbogen.com</a:t>
                      </a:r>
                      <a:endParaRPr lang="da-DK" sz="750" b="0" i="0" u="sng" strike="noStrike" dirty="0">
                        <a:solidFill>
                          <a:srgbClr val="0C807E"/>
                        </a:solidFill>
                        <a:effectLst/>
                        <a:latin typeface="+mn-lt"/>
                      </a:endParaRPr>
                    </a:p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 b="0" dirty="0">
                          <a:solidFill>
                            <a:srgbClr val="0C807E"/>
                          </a:solidFill>
                          <a:latin typeface="+mn-lt"/>
                          <a:hlinkClick r:id="rId5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AppWriter</a:t>
                      </a:r>
                      <a:endParaRPr lang="da-DK" sz="750" b="0" dirty="0">
                        <a:solidFill>
                          <a:srgbClr val="0C807E"/>
                        </a:solidFill>
                        <a:latin typeface="+mn-lt"/>
                      </a:endParaRPr>
                    </a:p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 b="0" dirty="0" err="1">
                          <a:solidFill>
                            <a:srgbClr val="0C807E"/>
                          </a:solidFill>
                          <a:latin typeface="+mn-lt"/>
                          <a:hlinkClick r:id="rId5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TxtAnalyzer</a:t>
                      </a:r>
                      <a:endParaRPr lang="da-DK" sz="750" b="0" dirty="0">
                        <a:solidFill>
                          <a:srgbClr val="0C807E"/>
                        </a:solidFill>
                        <a:latin typeface="+mn-lt"/>
                      </a:endParaRPr>
                    </a:p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750" b="0" i="0" u="sng" strike="noStrike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SkoleTube.dk</a:t>
                      </a:r>
                      <a:endParaRPr lang="da-DK" sz="750" b="0" dirty="0">
                        <a:solidFill>
                          <a:srgbClr val="0C807E"/>
                        </a:solidFill>
                        <a:latin typeface="+mn-lt"/>
                      </a:endParaRPr>
                    </a:p>
                  </a:txBody>
                  <a:tcPr marL="180000" marR="3527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50" dirty="0">
                          <a:solidFill>
                            <a:srgbClr val="0C807E"/>
                          </a:solidFill>
                        </a:rPr>
                        <a:t>0. – 9. klasse</a:t>
                      </a:r>
                    </a:p>
                    <a:p>
                      <a:pPr marL="208980" marR="0" lvl="1" indent="0" algn="l" defTabSz="4179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750" dirty="0">
                          <a:solidFill>
                            <a:srgbClr val="0C807E"/>
                          </a:solidFill>
                        </a:rPr>
                        <a:t>0. – 9. klasse</a:t>
                      </a:r>
                    </a:p>
                    <a:p>
                      <a:pPr marL="208980" marR="0" lvl="1" indent="0" algn="l" defTabSz="4179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750" dirty="0">
                          <a:solidFill>
                            <a:srgbClr val="0C807E"/>
                          </a:solidFill>
                        </a:rPr>
                        <a:t>0. – 9. klasse</a:t>
                      </a:r>
                    </a:p>
                    <a:p>
                      <a:pPr marL="208980" marR="0" lvl="1" indent="0" algn="l" defTabSz="4179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750" dirty="0">
                          <a:solidFill>
                            <a:srgbClr val="0C807E"/>
                          </a:solidFill>
                        </a:rPr>
                        <a:t>0. – 9. klasse</a:t>
                      </a:r>
                    </a:p>
                  </a:txBody>
                  <a:tcPr marL="35547" marR="50788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2137041"/>
                  </a:ext>
                </a:extLst>
              </a:tr>
            </a:tbl>
          </a:graphicData>
        </a:graphic>
      </p:graphicFrame>
      <p:sp>
        <p:nvSpPr>
          <p:cNvPr id="3" name="Freeform 5">
            <a:extLst>
              <a:ext uri="{FF2B5EF4-FFF2-40B4-BE49-F238E27FC236}">
                <a16:creationId xmlns:a16="http://schemas.microsoft.com/office/drawing/2014/main" id="{25090C98-4EA6-6AE2-C821-8020D2FA8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237959" y="4979728"/>
            <a:ext cx="119462" cy="254201"/>
          </a:xfrm>
          <a:custGeom>
            <a:avLst/>
            <a:gdLst>
              <a:gd name="T0" fmla="*/ 385 w 1126"/>
              <a:gd name="T1" fmla="*/ 1862 h 2422"/>
              <a:gd name="T2" fmla="*/ 291 w 1126"/>
              <a:gd name="T3" fmla="*/ 2090 h 2422"/>
              <a:gd name="T4" fmla="*/ 480 w 1126"/>
              <a:gd name="T5" fmla="*/ 1973 h 2422"/>
              <a:gd name="T6" fmla="*/ 480 w 1126"/>
              <a:gd name="T7" fmla="*/ 1550 h 2422"/>
              <a:gd name="T8" fmla="*/ 385 w 1126"/>
              <a:gd name="T9" fmla="*/ 1440 h 2422"/>
              <a:gd name="T10" fmla="*/ 291 w 1126"/>
              <a:gd name="T11" fmla="*/ 1667 h 2422"/>
              <a:gd name="T12" fmla="*/ 480 w 1126"/>
              <a:gd name="T13" fmla="*/ 1550 h 2422"/>
              <a:gd name="T14" fmla="*/ 480 w 1126"/>
              <a:gd name="T15" fmla="*/ 1128 h 2422"/>
              <a:gd name="T16" fmla="*/ 291 w 1126"/>
              <a:gd name="T17" fmla="*/ 1128 h 2422"/>
              <a:gd name="T18" fmla="*/ 480 w 1126"/>
              <a:gd name="T19" fmla="*/ 1245 h 2422"/>
              <a:gd name="T20" fmla="*/ 480 w 1126"/>
              <a:gd name="T21" fmla="*/ 705 h 2422"/>
              <a:gd name="T22" fmla="*/ 385 w 1126"/>
              <a:gd name="T23" fmla="*/ 595 h 2422"/>
              <a:gd name="T24" fmla="*/ 291 w 1126"/>
              <a:gd name="T25" fmla="*/ 822 h 2422"/>
              <a:gd name="T26" fmla="*/ 480 w 1126"/>
              <a:gd name="T27" fmla="*/ 705 h 2422"/>
              <a:gd name="T28" fmla="*/ 744 w 1126"/>
              <a:gd name="T29" fmla="*/ 1017 h 2422"/>
              <a:gd name="T30" fmla="*/ 649 w 1126"/>
              <a:gd name="T31" fmla="*/ 1245 h 2422"/>
              <a:gd name="T32" fmla="*/ 838 w 1126"/>
              <a:gd name="T33" fmla="*/ 1128 h 2422"/>
              <a:gd name="T34" fmla="*/ 744 w 1126"/>
              <a:gd name="T35" fmla="*/ 595 h 2422"/>
              <a:gd name="T36" fmla="*/ 650 w 1126"/>
              <a:gd name="T37" fmla="*/ 705 h 2422"/>
              <a:gd name="T38" fmla="*/ 838 w 1126"/>
              <a:gd name="T39" fmla="*/ 822 h 2422"/>
              <a:gd name="T40" fmla="*/ 744 w 1126"/>
              <a:gd name="T41" fmla="*/ 595 h 2422"/>
              <a:gd name="T42" fmla="*/ 744 w 1126"/>
              <a:gd name="T43" fmla="*/ 1440 h 2422"/>
              <a:gd name="T44" fmla="*/ 649 w 1126"/>
              <a:gd name="T45" fmla="*/ 1667 h 2422"/>
              <a:gd name="T46" fmla="*/ 838 w 1126"/>
              <a:gd name="T47" fmla="*/ 1550 h 2422"/>
              <a:gd name="T48" fmla="*/ 744 w 1126"/>
              <a:gd name="T49" fmla="*/ 1862 h 2422"/>
              <a:gd name="T50" fmla="*/ 650 w 1126"/>
              <a:gd name="T51" fmla="*/ 1973 h 2422"/>
              <a:gd name="T52" fmla="*/ 838 w 1126"/>
              <a:gd name="T53" fmla="*/ 2090 h 2422"/>
              <a:gd name="T54" fmla="*/ 744 w 1126"/>
              <a:gd name="T55" fmla="*/ 1862 h 2422"/>
              <a:gd name="T56" fmla="*/ 1073 w 1126"/>
              <a:gd name="T57" fmla="*/ 440 h 2422"/>
              <a:gd name="T58" fmla="*/ 557 w 1126"/>
              <a:gd name="T59" fmla="*/ 397 h 2422"/>
              <a:gd name="T60" fmla="*/ 53 w 1126"/>
              <a:gd name="T61" fmla="*/ 283 h 2422"/>
              <a:gd name="T62" fmla="*/ 569 w 1126"/>
              <a:gd name="T63" fmla="*/ 239 h 2422"/>
              <a:gd name="T64" fmla="*/ 1073 w 1126"/>
              <a:gd name="T65" fmla="*/ 440 h 2422"/>
              <a:gd name="T66" fmla="*/ 1106 w 1126"/>
              <a:gd name="T67" fmla="*/ 236 h 2422"/>
              <a:gd name="T68" fmla="*/ 562 w 1126"/>
              <a:gd name="T69" fmla="*/ 0 h 2422"/>
              <a:gd name="T70" fmla="*/ 393 w 1126"/>
              <a:gd name="T71" fmla="*/ 66 h 2422"/>
              <a:gd name="T72" fmla="*/ 20 w 1126"/>
              <a:gd name="T73" fmla="*/ 236 h 2422"/>
              <a:gd name="T74" fmla="*/ 0 w 1126"/>
              <a:gd name="T75" fmla="*/ 507 h 2422"/>
              <a:gd name="T76" fmla="*/ 65 w 1126"/>
              <a:gd name="T77" fmla="*/ 493 h 2422"/>
              <a:gd name="T78" fmla="*/ 82 w 1126"/>
              <a:gd name="T79" fmla="*/ 2345 h 2422"/>
              <a:gd name="T80" fmla="*/ 837 w 1126"/>
              <a:gd name="T81" fmla="*/ 2393 h 2422"/>
              <a:gd name="T82" fmla="*/ 119 w 1126"/>
              <a:gd name="T83" fmla="*/ 2302 h 2422"/>
              <a:gd name="T84" fmla="*/ 557 w 1126"/>
              <a:gd name="T85" fmla="*/ 451 h 2422"/>
              <a:gd name="T86" fmla="*/ 1034 w 1126"/>
              <a:gd name="T87" fmla="*/ 488 h 2422"/>
              <a:gd name="T88" fmla="*/ 1088 w 1126"/>
              <a:gd name="T89" fmla="*/ 2090 h 2422"/>
              <a:gd name="T90" fmla="*/ 1094 w 1126"/>
              <a:gd name="T91" fmla="*/ 499 h 2422"/>
              <a:gd name="T92" fmla="*/ 1126 w 1126"/>
              <a:gd name="T93" fmla="*/ 240 h 2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26" h="2422">
                <a:moveTo>
                  <a:pt x="385" y="1862"/>
                </a:moveTo>
                <a:lnTo>
                  <a:pt x="385" y="1862"/>
                </a:lnTo>
                <a:cubicBezTo>
                  <a:pt x="335" y="1862"/>
                  <a:pt x="291" y="1892"/>
                  <a:pt x="291" y="1973"/>
                </a:cubicBezTo>
                <a:lnTo>
                  <a:pt x="291" y="2090"/>
                </a:lnTo>
                <a:lnTo>
                  <a:pt x="480" y="2090"/>
                </a:lnTo>
                <a:lnTo>
                  <a:pt x="480" y="1973"/>
                </a:lnTo>
                <a:cubicBezTo>
                  <a:pt x="480" y="1896"/>
                  <a:pt x="440" y="1862"/>
                  <a:pt x="385" y="1862"/>
                </a:cubicBezTo>
                <a:close/>
                <a:moveTo>
                  <a:pt x="480" y="1550"/>
                </a:moveTo>
                <a:lnTo>
                  <a:pt x="480" y="1550"/>
                </a:lnTo>
                <a:cubicBezTo>
                  <a:pt x="480" y="1474"/>
                  <a:pt x="440" y="1440"/>
                  <a:pt x="385" y="1440"/>
                </a:cubicBezTo>
                <a:cubicBezTo>
                  <a:pt x="335" y="1440"/>
                  <a:pt x="291" y="1469"/>
                  <a:pt x="291" y="1550"/>
                </a:cubicBezTo>
                <a:lnTo>
                  <a:pt x="291" y="1667"/>
                </a:lnTo>
                <a:lnTo>
                  <a:pt x="480" y="1667"/>
                </a:lnTo>
                <a:lnTo>
                  <a:pt x="480" y="1550"/>
                </a:lnTo>
                <a:close/>
                <a:moveTo>
                  <a:pt x="480" y="1128"/>
                </a:moveTo>
                <a:lnTo>
                  <a:pt x="480" y="1128"/>
                </a:lnTo>
                <a:cubicBezTo>
                  <a:pt x="480" y="1051"/>
                  <a:pt x="440" y="1017"/>
                  <a:pt x="385" y="1017"/>
                </a:cubicBezTo>
                <a:cubicBezTo>
                  <a:pt x="335" y="1017"/>
                  <a:pt x="291" y="1047"/>
                  <a:pt x="291" y="1128"/>
                </a:cubicBezTo>
                <a:lnTo>
                  <a:pt x="291" y="1245"/>
                </a:lnTo>
                <a:lnTo>
                  <a:pt x="480" y="1245"/>
                </a:lnTo>
                <a:lnTo>
                  <a:pt x="480" y="1128"/>
                </a:lnTo>
                <a:close/>
                <a:moveTo>
                  <a:pt x="480" y="705"/>
                </a:moveTo>
                <a:lnTo>
                  <a:pt x="480" y="705"/>
                </a:lnTo>
                <a:cubicBezTo>
                  <a:pt x="480" y="629"/>
                  <a:pt x="440" y="595"/>
                  <a:pt x="385" y="595"/>
                </a:cubicBezTo>
                <a:cubicBezTo>
                  <a:pt x="335" y="595"/>
                  <a:pt x="291" y="624"/>
                  <a:pt x="291" y="705"/>
                </a:cubicBezTo>
                <a:lnTo>
                  <a:pt x="291" y="822"/>
                </a:lnTo>
                <a:lnTo>
                  <a:pt x="480" y="822"/>
                </a:lnTo>
                <a:lnTo>
                  <a:pt x="480" y="705"/>
                </a:lnTo>
                <a:close/>
                <a:moveTo>
                  <a:pt x="744" y="1017"/>
                </a:moveTo>
                <a:lnTo>
                  <a:pt x="744" y="1017"/>
                </a:lnTo>
                <a:cubicBezTo>
                  <a:pt x="693" y="1017"/>
                  <a:pt x="649" y="1047"/>
                  <a:pt x="650" y="1128"/>
                </a:cubicBezTo>
                <a:lnTo>
                  <a:pt x="649" y="1245"/>
                </a:lnTo>
                <a:lnTo>
                  <a:pt x="838" y="1245"/>
                </a:lnTo>
                <a:lnTo>
                  <a:pt x="838" y="1128"/>
                </a:lnTo>
                <a:cubicBezTo>
                  <a:pt x="838" y="1051"/>
                  <a:pt x="799" y="1017"/>
                  <a:pt x="744" y="1017"/>
                </a:cubicBezTo>
                <a:close/>
                <a:moveTo>
                  <a:pt x="744" y="595"/>
                </a:moveTo>
                <a:lnTo>
                  <a:pt x="744" y="595"/>
                </a:lnTo>
                <a:cubicBezTo>
                  <a:pt x="693" y="595"/>
                  <a:pt x="649" y="624"/>
                  <a:pt x="650" y="705"/>
                </a:cubicBezTo>
                <a:lnTo>
                  <a:pt x="649" y="822"/>
                </a:lnTo>
                <a:lnTo>
                  <a:pt x="838" y="822"/>
                </a:lnTo>
                <a:lnTo>
                  <a:pt x="838" y="705"/>
                </a:lnTo>
                <a:cubicBezTo>
                  <a:pt x="838" y="629"/>
                  <a:pt x="799" y="595"/>
                  <a:pt x="744" y="595"/>
                </a:cubicBezTo>
                <a:close/>
                <a:moveTo>
                  <a:pt x="744" y="1440"/>
                </a:moveTo>
                <a:lnTo>
                  <a:pt x="744" y="1440"/>
                </a:lnTo>
                <a:cubicBezTo>
                  <a:pt x="693" y="1440"/>
                  <a:pt x="649" y="1469"/>
                  <a:pt x="650" y="1550"/>
                </a:cubicBezTo>
                <a:lnTo>
                  <a:pt x="649" y="1667"/>
                </a:lnTo>
                <a:lnTo>
                  <a:pt x="838" y="1667"/>
                </a:lnTo>
                <a:lnTo>
                  <a:pt x="838" y="1550"/>
                </a:lnTo>
                <a:cubicBezTo>
                  <a:pt x="838" y="1474"/>
                  <a:pt x="799" y="1440"/>
                  <a:pt x="744" y="1440"/>
                </a:cubicBezTo>
                <a:close/>
                <a:moveTo>
                  <a:pt x="744" y="1862"/>
                </a:moveTo>
                <a:lnTo>
                  <a:pt x="744" y="1862"/>
                </a:lnTo>
                <a:cubicBezTo>
                  <a:pt x="693" y="1862"/>
                  <a:pt x="649" y="1892"/>
                  <a:pt x="650" y="1973"/>
                </a:cubicBezTo>
                <a:lnTo>
                  <a:pt x="649" y="2090"/>
                </a:lnTo>
                <a:lnTo>
                  <a:pt x="838" y="2090"/>
                </a:lnTo>
                <a:lnTo>
                  <a:pt x="838" y="1973"/>
                </a:lnTo>
                <a:cubicBezTo>
                  <a:pt x="838" y="1896"/>
                  <a:pt x="799" y="1862"/>
                  <a:pt x="744" y="1862"/>
                </a:cubicBezTo>
                <a:close/>
                <a:moveTo>
                  <a:pt x="1073" y="440"/>
                </a:moveTo>
                <a:lnTo>
                  <a:pt x="1073" y="440"/>
                </a:lnTo>
                <a:cubicBezTo>
                  <a:pt x="1002" y="427"/>
                  <a:pt x="819" y="397"/>
                  <a:pt x="569" y="397"/>
                </a:cubicBezTo>
                <a:lnTo>
                  <a:pt x="557" y="397"/>
                </a:lnTo>
                <a:cubicBezTo>
                  <a:pt x="307" y="397"/>
                  <a:pt x="124" y="427"/>
                  <a:pt x="53" y="440"/>
                </a:cubicBezTo>
                <a:lnTo>
                  <a:pt x="53" y="283"/>
                </a:lnTo>
                <a:cubicBezTo>
                  <a:pt x="113" y="271"/>
                  <a:pt x="301" y="239"/>
                  <a:pt x="557" y="239"/>
                </a:cubicBezTo>
                <a:lnTo>
                  <a:pt x="569" y="239"/>
                </a:lnTo>
                <a:cubicBezTo>
                  <a:pt x="825" y="239"/>
                  <a:pt x="1013" y="271"/>
                  <a:pt x="1073" y="283"/>
                </a:cubicBezTo>
                <a:lnTo>
                  <a:pt x="1073" y="440"/>
                </a:lnTo>
                <a:close/>
                <a:moveTo>
                  <a:pt x="1106" y="236"/>
                </a:moveTo>
                <a:lnTo>
                  <a:pt x="1106" y="236"/>
                </a:lnTo>
                <a:cubicBezTo>
                  <a:pt x="1099" y="234"/>
                  <a:pt x="985" y="208"/>
                  <a:pt x="799" y="194"/>
                </a:cubicBezTo>
                <a:cubicBezTo>
                  <a:pt x="784" y="88"/>
                  <a:pt x="680" y="0"/>
                  <a:pt x="562" y="0"/>
                </a:cubicBezTo>
                <a:lnTo>
                  <a:pt x="562" y="0"/>
                </a:lnTo>
                <a:cubicBezTo>
                  <a:pt x="499" y="0"/>
                  <a:pt x="439" y="23"/>
                  <a:pt x="393" y="66"/>
                </a:cubicBezTo>
                <a:cubicBezTo>
                  <a:pt x="355" y="102"/>
                  <a:pt x="331" y="147"/>
                  <a:pt x="325" y="194"/>
                </a:cubicBezTo>
                <a:cubicBezTo>
                  <a:pt x="140" y="208"/>
                  <a:pt x="27" y="234"/>
                  <a:pt x="20" y="236"/>
                </a:cubicBezTo>
                <a:lnTo>
                  <a:pt x="0" y="240"/>
                </a:lnTo>
                <a:lnTo>
                  <a:pt x="0" y="507"/>
                </a:lnTo>
                <a:lnTo>
                  <a:pt x="32" y="499"/>
                </a:lnTo>
                <a:cubicBezTo>
                  <a:pt x="33" y="499"/>
                  <a:pt x="44" y="496"/>
                  <a:pt x="65" y="493"/>
                </a:cubicBezTo>
                <a:lnTo>
                  <a:pt x="65" y="2338"/>
                </a:lnTo>
                <a:lnTo>
                  <a:pt x="82" y="2345"/>
                </a:lnTo>
                <a:cubicBezTo>
                  <a:pt x="92" y="2349"/>
                  <a:pt x="277" y="2422"/>
                  <a:pt x="546" y="2422"/>
                </a:cubicBezTo>
                <a:cubicBezTo>
                  <a:pt x="635" y="2422"/>
                  <a:pt x="733" y="2414"/>
                  <a:pt x="837" y="2393"/>
                </a:cubicBezTo>
                <a:lnTo>
                  <a:pt x="826" y="2341"/>
                </a:lnTo>
                <a:cubicBezTo>
                  <a:pt x="476" y="2412"/>
                  <a:pt x="189" y="2326"/>
                  <a:pt x="119" y="2302"/>
                </a:cubicBezTo>
                <a:lnTo>
                  <a:pt x="118" y="483"/>
                </a:lnTo>
                <a:cubicBezTo>
                  <a:pt x="208" y="469"/>
                  <a:pt x="363" y="451"/>
                  <a:pt x="557" y="451"/>
                </a:cubicBezTo>
                <a:lnTo>
                  <a:pt x="569" y="451"/>
                </a:lnTo>
                <a:cubicBezTo>
                  <a:pt x="783" y="451"/>
                  <a:pt x="950" y="473"/>
                  <a:pt x="1034" y="488"/>
                </a:cubicBezTo>
                <a:lnTo>
                  <a:pt x="1034" y="2090"/>
                </a:lnTo>
                <a:lnTo>
                  <a:pt x="1088" y="2090"/>
                </a:lnTo>
                <a:lnTo>
                  <a:pt x="1088" y="498"/>
                </a:lnTo>
                <a:cubicBezTo>
                  <a:pt x="1091" y="499"/>
                  <a:pt x="1094" y="499"/>
                  <a:pt x="1094" y="499"/>
                </a:cubicBezTo>
                <a:lnTo>
                  <a:pt x="1126" y="507"/>
                </a:lnTo>
                <a:lnTo>
                  <a:pt x="1126" y="240"/>
                </a:lnTo>
                <a:lnTo>
                  <a:pt x="1106" y="236"/>
                </a:lnTo>
                <a:close/>
              </a:path>
            </a:pathLst>
          </a:custGeom>
          <a:solidFill>
            <a:srgbClr val="0C807E"/>
          </a:solidFill>
          <a:ln w="0">
            <a:solidFill>
              <a:srgbClr val="0C807E"/>
            </a:solidFill>
            <a:prstDash val="solid"/>
            <a:round/>
            <a:headEnd/>
            <a:tailEnd/>
          </a:ln>
        </p:spPr>
        <p:txBody>
          <a:bodyPr vert="horz" wrap="square" lIns="41791" tIns="20896" rIns="41791" bIns="20896" numCol="1" anchor="t" anchorCtr="0" compatLnSpc="1">
            <a:prstTxWarp prst="textNoShape">
              <a:avLst/>
            </a:prstTxWarp>
          </a:bodyPr>
          <a:lstStyle/>
          <a:p>
            <a:endParaRPr lang="da-DK" sz="823">
              <a:solidFill>
                <a:schemeClr val="bg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D768EC-8CA0-1681-81B0-F5A948A15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2188797" y="5430915"/>
            <a:ext cx="256999" cy="25699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C640910-FD8D-A20D-70C6-1D53BC909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2166928" y="1350693"/>
            <a:ext cx="294149" cy="29414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2ADC77F-E62B-F74B-217F-74FEF99DE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2155548" y="2488178"/>
            <a:ext cx="294149" cy="29414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2D512F1-DB68-74F4-5A6A-46836C1C1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2170223" y="3350383"/>
            <a:ext cx="294149" cy="29414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07DA183-7A7C-16F3-6243-D4C14F004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2160783" y="3935567"/>
            <a:ext cx="294149" cy="294149"/>
          </a:xfrm>
          <a:prstGeom prst="rect">
            <a:avLst/>
          </a:prstGeom>
        </p:spPr>
      </p:pic>
      <p:sp>
        <p:nvSpPr>
          <p:cNvPr id="12" name="Freeform 13">
            <a:extLst>
              <a:ext uri="{FF2B5EF4-FFF2-40B4-BE49-F238E27FC236}">
                <a16:creationId xmlns:a16="http://schemas.microsoft.com/office/drawing/2014/main" id="{7F9C76F9-C6AB-1A54-92F7-61852C5C0B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2218658" y="4451066"/>
            <a:ext cx="165515" cy="272669"/>
          </a:xfrm>
          <a:custGeom>
            <a:avLst/>
            <a:gdLst>
              <a:gd name="T0" fmla="*/ 798 w 2449"/>
              <a:gd name="T1" fmla="*/ 0 h 2449"/>
              <a:gd name="T2" fmla="*/ 798 w 2449"/>
              <a:gd name="T3" fmla="*/ 0 h 2449"/>
              <a:gd name="T4" fmla="*/ 798 w 2449"/>
              <a:gd name="T5" fmla="*/ 797 h 2449"/>
              <a:gd name="T6" fmla="*/ 0 w 2449"/>
              <a:gd name="T7" fmla="*/ 797 h 2449"/>
              <a:gd name="T8" fmla="*/ 0 w 2449"/>
              <a:gd name="T9" fmla="*/ 851 h 2449"/>
              <a:gd name="T10" fmla="*/ 852 w 2449"/>
              <a:gd name="T11" fmla="*/ 851 h 2449"/>
              <a:gd name="T12" fmla="*/ 852 w 2449"/>
              <a:gd name="T13" fmla="*/ 52 h 2449"/>
              <a:gd name="T14" fmla="*/ 1597 w 2449"/>
              <a:gd name="T15" fmla="*/ 52 h 2449"/>
              <a:gd name="T16" fmla="*/ 1597 w 2449"/>
              <a:gd name="T17" fmla="*/ 851 h 2449"/>
              <a:gd name="T18" fmla="*/ 2396 w 2449"/>
              <a:gd name="T19" fmla="*/ 851 h 2449"/>
              <a:gd name="T20" fmla="*/ 2396 w 2449"/>
              <a:gd name="T21" fmla="*/ 1596 h 2449"/>
              <a:gd name="T22" fmla="*/ 1597 w 2449"/>
              <a:gd name="T23" fmla="*/ 1596 h 2449"/>
              <a:gd name="T24" fmla="*/ 1597 w 2449"/>
              <a:gd name="T25" fmla="*/ 2395 h 2449"/>
              <a:gd name="T26" fmla="*/ 852 w 2449"/>
              <a:gd name="T27" fmla="*/ 2395 h 2449"/>
              <a:gd name="T28" fmla="*/ 852 w 2449"/>
              <a:gd name="T29" fmla="*/ 1596 h 2449"/>
              <a:gd name="T30" fmla="*/ 0 w 2449"/>
              <a:gd name="T31" fmla="*/ 1596 h 2449"/>
              <a:gd name="T32" fmla="*/ 0 w 2449"/>
              <a:gd name="T33" fmla="*/ 1650 h 2449"/>
              <a:gd name="T34" fmla="*/ 798 w 2449"/>
              <a:gd name="T35" fmla="*/ 1650 h 2449"/>
              <a:gd name="T36" fmla="*/ 798 w 2449"/>
              <a:gd name="T37" fmla="*/ 2449 h 2449"/>
              <a:gd name="T38" fmla="*/ 1651 w 2449"/>
              <a:gd name="T39" fmla="*/ 2449 h 2449"/>
              <a:gd name="T40" fmla="*/ 1651 w 2449"/>
              <a:gd name="T41" fmla="*/ 1650 h 2449"/>
              <a:gd name="T42" fmla="*/ 2449 w 2449"/>
              <a:gd name="T43" fmla="*/ 1650 h 2449"/>
              <a:gd name="T44" fmla="*/ 2449 w 2449"/>
              <a:gd name="T45" fmla="*/ 797 h 2449"/>
              <a:gd name="T46" fmla="*/ 1651 w 2449"/>
              <a:gd name="T47" fmla="*/ 797 h 2449"/>
              <a:gd name="T48" fmla="*/ 1651 w 2449"/>
              <a:gd name="T49" fmla="*/ 0 h 2449"/>
              <a:gd name="T50" fmla="*/ 798 w 2449"/>
              <a:gd name="T51" fmla="*/ 0 h 2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449" h="2449">
                <a:moveTo>
                  <a:pt x="798" y="0"/>
                </a:moveTo>
                <a:lnTo>
                  <a:pt x="798" y="0"/>
                </a:lnTo>
                <a:lnTo>
                  <a:pt x="798" y="797"/>
                </a:lnTo>
                <a:lnTo>
                  <a:pt x="0" y="797"/>
                </a:lnTo>
                <a:lnTo>
                  <a:pt x="0" y="851"/>
                </a:lnTo>
                <a:lnTo>
                  <a:pt x="852" y="851"/>
                </a:lnTo>
                <a:lnTo>
                  <a:pt x="852" y="52"/>
                </a:lnTo>
                <a:lnTo>
                  <a:pt x="1597" y="52"/>
                </a:lnTo>
                <a:lnTo>
                  <a:pt x="1597" y="851"/>
                </a:lnTo>
                <a:lnTo>
                  <a:pt x="2396" y="851"/>
                </a:lnTo>
                <a:lnTo>
                  <a:pt x="2396" y="1596"/>
                </a:lnTo>
                <a:lnTo>
                  <a:pt x="1597" y="1596"/>
                </a:lnTo>
                <a:lnTo>
                  <a:pt x="1597" y="2395"/>
                </a:lnTo>
                <a:lnTo>
                  <a:pt x="852" y="2395"/>
                </a:lnTo>
                <a:lnTo>
                  <a:pt x="852" y="1596"/>
                </a:lnTo>
                <a:lnTo>
                  <a:pt x="0" y="1596"/>
                </a:lnTo>
                <a:lnTo>
                  <a:pt x="0" y="1650"/>
                </a:lnTo>
                <a:lnTo>
                  <a:pt x="798" y="1650"/>
                </a:lnTo>
                <a:lnTo>
                  <a:pt x="798" y="2449"/>
                </a:lnTo>
                <a:lnTo>
                  <a:pt x="1651" y="2449"/>
                </a:lnTo>
                <a:lnTo>
                  <a:pt x="1651" y="1650"/>
                </a:lnTo>
                <a:lnTo>
                  <a:pt x="2449" y="1650"/>
                </a:lnTo>
                <a:lnTo>
                  <a:pt x="2449" y="797"/>
                </a:lnTo>
                <a:lnTo>
                  <a:pt x="1651" y="797"/>
                </a:lnTo>
                <a:lnTo>
                  <a:pt x="1651" y="0"/>
                </a:lnTo>
                <a:lnTo>
                  <a:pt x="798" y="0"/>
                </a:lnTo>
                <a:close/>
              </a:path>
            </a:pathLst>
          </a:custGeom>
          <a:solidFill>
            <a:srgbClr val="0C807E"/>
          </a:solidFill>
          <a:ln w="9525">
            <a:solidFill>
              <a:srgbClr val="0C807E"/>
            </a:solidFill>
            <a:prstDash val="solid"/>
            <a:round/>
            <a:headEnd/>
            <a:tailEnd/>
          </a:ln>
        </p:spPr>
        <p:txBody>
          <a:bodyPr vert="horz" wrap="square" lIns="41791" tIns="20896" rIns="41791" bIns="20896" numCol="1" anchor="t" anchorCtr="0" compatLnSpc="1">
            <a:prstTxWarp prst="textNoShape">
              <a:avLst/>
            </a:prstTxWarp>
          </a:bodyPr>
          <a:lstStyle/>
          <a:p>
            <a:endParaRPr lang="da-DK" sz="823">
              <a:solidFill>
                <a:schemeClr val="bg1"/>
              </a:solidFill>
            </a:endParaRPr>
          </a:p>
        </p:txBody>
      </p:sp>
      <p:sp>
        <p:nvSpPr>
          <p:cNvPr id="13" name="Freeform 25">
            <a:extLst>
              <a:ext uri="{FF2B5EF4-FFF2-40B4-BE49-F238E27FC236}">
                <a16:creationId xmlns:a16="http://schemas.microsoft.com/office/drawing/2014/main" id="{C9B9CE25-0D6F-AFD5-5579-945E0587D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184846" y="6062793"/>
            <a:ext cx="261415" cy="256999"/>
          </a:xfrm>
          <a:custGeom>
            <a:avLst/>
            <a:gdLst>
              <a:gd name="T0" fmla="*/ 1179 w 2450"/>
              <a:gd name="T1" fmla="*/ 107 h 2411"/>
              <a:gd name="T2" fmla="*/ 1179 w 2450"/>
              <a:gd name="T3" fmla="*/ 107 h 2411"/>
              <a:gd name="T4" fmla="*/ 1152 w 2450"/>
              <a:gd name="T5" fmla="*/ 107 h 2411"/>
              <a:gd name="T6" fmla="*/ 0 w 2450"/>
              <a:gd name="T7" fmla="*/ 1259 h 2411"/>
              <a:gd name="T8" fmla="*/ 0 w 2450"/>
              <a:gd name="T9" fmla="*/ 1286 h 2411"/>
              <a:gd name="T10" fmla="*/ 53 w 2450"/>
              <a:gd name="T11" fmla="*/ 1286 h 2411"/>
              <a:gd name="T12" fmla="*/ 53 w 2450"/>
              <a:gd name="T13" fmla="*/ 1259 h 2411"/>
              <a:gd name="T14" fmla="*/ 1125 w 2450"/>
              <a:gd name="T15" fmla="*/ 160 h 2411"/>
              <a:gd name="T16" fmla="*/ 1125 w 2450"/>
              <a:gd name="T17" fmla="*/ 1286 h 2411"/>
              <a:gd name="T18" fmla="*/ 2251 w 2450"/>
              <a:gd name="T19" fmla="*/ 1286 h 2411"/>
              <a:gd name="T20" fmla="*/ 1152 w 2450"/>
              <a:gd name="T21" fmla="*/ 2358 h 2411"/>
              <a:gd name="T22" fmla="*/ 1125 w 2450"/>
              <a:gd name="T23" fmla="*/ 2358 h 2411"/>
              <a:gd name="T24" fmla="*/ 1125 w 2450"/>
              <a:gd name="T25" fmla="*/ 2411 h 2411"/>
              <a:gd name="T26" fmla="*/ 1152 w 2450"/>
              <a:gd name="T27" fmla="*/ 2411 h 2411"/>
              <a:gd name="T28" fmla="*/ 2304 w 2450"/>
              <a:gd name="T29" fmla="*/ 1259 h 2411"/>
              <a:gd name="T30" fmla="*/ 2304 w 2450"/>
              <a:gd name="T31" fmla="*/ 1232 h 2411"/>
              <a:gd name="T32" fmla="*/ 1179 w 2450"/>
              <a:gd name="T33" fmla="*/ 1232 h 2411"/>
              <a:gd name="T34" fmla="*/ 1179 w 2450"/>
              <a:gd name="T35" fmla="*/ 107 h 2411"/>
              <a:gd name="T36" fmla="*/ 2449 w 2450"/>
              <a:gd name="T37" fmla="*/ 1004 h 2411"/>
              <a:gd name="T38" fmla="*/ 2449 w 2450"/>
              <a:gd name="T39" fmla="*/ 1004 h 2411"/>
              <a:gd name="T40" fmla="*/ 2131 w 2450"/>
              <a:gd name="T41" fmla="*/ 292 h 2411"/>
              <a:gd name="T42" fmla="*/ 1405 w 2450"/>
              <a:gd name="T43" fmla="*/ 0 h 2411"/>
              <a:gd name="T44" fmla="*/ 1379 w 2450"/>
              <a:gd name="T45" fmla="*/ 0 h 2411"/>
              <a:gd name="T46" fmla="*/ 1379 w 2450"/>
              <a:gd name="T47" fmla="*/ 1029 h 2411"/>
              <a:gd name="T48" fmla="*/ 2450 w 2450"/>
              <a:gd name="T49" fmla="*/ 1032 h 2411"/>
              <a:gd name="T50" fmla="*/ 2449 w 2450"/>
              <a:gd name="T51" fmla="*/ 1004 h 2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450" h="2411">
                <a:moveTo>
                  <a:pt x="1179" y="107"/>
                </a:moveTo>
                <a:lnTo>
                  <a:pt x="1179" y="107"/>
                </a:lnTo>
                <a:lnTo>
                  <a:pt x="1152" y="107"/>
                </a:lnTo>
                <a:cubicBezTo>
                  <a:pt x="516" y="107"/>
                  <a:pt x="0" y="624"/>
                  <a:pt x="0" y="1259"/>
                </a:cubicBezTo>
                <a:lnTo>
                  <a:pt x="0" y="1286"/>
                </a:lnTo>
                <a:lnTo>
                  <a:pt x="53" y="1286"/>
                </a:lnTo>
                <a:lnTo>
                  <a:pt x="53" y="1259"/>
                </a:lnTo>
                <a:cubicBezTo>
                  <a:pt x="53" y="662"/>
                  <a:pt x="531" y="175"/>
                  <a:pt x="1125" y="160"/>
                </a:cubicBezTo>
                <a:lnTo>
                  <a:pt x="1125" y="1286"/>
                </a:lnTo>
                <a:lnTo>
                  <a:pt x="2251" y="1286"/>
                </a:lnTo>
                <a:cubicBezTo>
                  <a:pt x="2236" y="1880"/>
                  <a:pt x="1749" y="2358"/>
                  <a:pt x="1152" y="2358"/>
                </a:cubicBezTo>
                <a:lnTo>
                  <a:pt x="1125" y="2358"/>
                </a:lnTo>
                <a:lnTo>
                  <a:pt x="1125" y="2411"/>
                </a:lnTo>
                <a:lnTo>
                  <a:pt x="1152" y="2411"/>
                </a:lnTo>
                <a:cubicBezTo>
                  <a:pt x="1787" y="2411"/>
                  <a:pt x="2304" y="1895"/>
                  <a:pt x="2304" y="1259"/>
                </a:cubicBezTo>
                <a:lnTo>
                  <a:pt x="2304" y="1232"/>
                </a:lnTo>
                <a:lnTo>
                  <a:pt x="1179" y="1232"/>
                </a:lnTo>
                <a:lnTo>
                  <a:pt x="1179" y="107"/>
                </a:lnTo>
                <a:close/>
                <a:moveTo>
                  <a:pt x="2449" y="1004"/>
                </a:moveTo>
                <a:lnTo>
                  <a:pt x="2449" y="1004"/>
                </a:lnTo>
                <a:cubicBezTo>
                  <a:pt x="2439" y="733"/>
                  <a:pt x="2326" y="481"/>
                  <a:pt x="2131" y="292"/>
                </a:cubicBezTo>
                <a:cubicBezTo>
                  <a:pt x="1935" y="103"/>
                  <a:pt x="1678" y="0"/>
                  <a:pt x="1405" y="0"/>
                </a:cubicBezTo>
                <a:lnTo>
                  <a:pt x="1379" y="0"/>
                </a:lnTo>
                <a:lnTo>
                  <a:pt x="1379" y="1029"/>
                </a:lnTo>
                <a:lnTo>
                  <a:pt x="2450" y="1032"/>
                </a:lnTo>
                <a:lnTo>
                  <a:pt x="2449" y="1004"/>
                </a:lnTo>
                <a:close/>
              </a:path>
            </a:pathLst>
          </a:custGeom>
          <a:solidFill>
            <a:srgbClr val="0C807E"/>
          </a:solidFill>
          <a:ln w="9525">
            <a:solidFill>
              <a:srgbClr val="0C807E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a-DK" sz="1013"/>
          </a:p>
        </p:txBody>
      </p:sp>
      <p:sp>
        <p:nvSpPr>
          <p:cNvPr id="15" name="Freeform 17">
            <a:extLst>
              <a:ext uri="{FF2B5EF4-FFF2-40B4-BE49-F238E27FC236}">
                <a16:creationId xmlns:a16="http://schemas.microsoft.com/office/drawing/2014/main" id="{413219E4-4AA9-AC00-8FED-AE493009D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236482" y="6686516"/>
            <a:ext cx="144728" cy="277411"/>
          </a:xfrm>
          <a:custGeom>
            <a:avLst/>
            <a:gdLst>
              <a:gd name="T0" fmla="*/ 720 w 1262"/>
              <a:gd name="T1" fmla="*/ 1675 h 2445"/>
              <a:gd name="T2" fmla="*/ 720 w 1262"/>
              <a:gd name="T3" fmla="*/ 1675 h 2445"/>
              <a:gd name="T4" fmla="*/ 661 w 1262"/>
              <a:gd name="T5" fmla="*/ 1682 h 2445"/>
              <a:gd name="T6" fmla="*/ 661 w 1262"/>
              <a:gd name="T7" fmla="*/ 1353 h 2445"/>
              <a:gd name="T8" fmla="*/ 954 w 1262"/>
              <a:gd name="T9" fmla="*/ 1104 h 2445"/>
              <a:gd name="T10" fmla="*/ 919 w 1262"/>
              <a:gd name="T11" fmla="*/ 1063 h 2445"/>
              <a:gd name="T12" fmla="*/ 661 w 1262"/>
              <a:gd name="T13" fmla="*/ 1283 h 2445"/>
              <a:gd name="T14" fmla="*/ 661 w 1262"/>
              <a:gd name="T15" fmla="*/ 962 h 2445"/>
              <a:gd name="T16" fmla="*/ 607 w 1262"/>
              <a:gd name="T17" fmla="*/ 962 h 2445"/>
              <a:gd name="T18" fmla="*/ 608 w 1262"/>
              <a:gd name="T19" fmla="*/ 1475 h 2445"/>
              <a:gd name="T20" fmla="*/ 285 w 1262"/>
              <a:gd name="T21" fmla="*/ 1218 h 2445"/>
              <a:gd name="T22" fmla="*/ 252 w 1262"/>
              <a:gd name="T23" fmla="*/ 1260 h 2445"/>
              <a:gd name="T24" fmla="*/ 608 w 1262"/>
              <a:gd name="T25" fmla="*/ 1544 h 2445"/>
              <a:gd name="T26" fmla="*/ 608 w 1262"/>
              <a:gd name="T27" fmla="*/ 1683 h 2445"/>
              <a:gd name="T28" fmla="*/ 222 w 1262"/>
              <a:gd name="T29" fmla="*/ 1515 h 2445"/>
              <a:gd name="T30" fmla="*/ 53 w 1262"/>
              <a:gd name="T31" fmla="*/ 1106 h 2445"/>
              <a:gd name="T32" fmla="*/ 227 w 1262"/>
              <a:gd name="T33" fmla="*/ 452 h 2445"/>
              <a:gd name="T34" fmla="*/ 631 w 1262"/>
              <a:gd name="T35" fmla="*/ 52 h 2445"/>
              <a:gd name="T36" fmla="*/ 631 w 1262"/>
              <a:gd name="T37" fmla="*/ 52 h 2445"/>
              <a:gd name="T38" fmla="*/ 1136 w 1262"/>
              <a:gd name="T39" fmla="*/ 713 h 2445"/>
              <a:gd name="T40" fmla="*/ 1209 w 1262"/>
              <a:gd name="T41" fmla="*/ 1106 h 2445"/>
              <a:gd name="T42" fmla="*/ 720 w 1262"/>
              <a:gd name="T43" fmla="*/ 1675 h 2445"/>
              <a:gd name="T44" fmla="*/ 1187 w 1262"/>
              <a:gd name="T45" fmla="*/ 697 h 2445"/>
              <a:gd name="T46" fmla="*/ 1187 w 1262"/>
              <a:gd name="T47" fmla="*/ 697 h 2445"/>
              <a:gd name="T48" fmla="*/ 631 w 1262"/>
              <a:gd name="T49" fmla="*/ 0 h 2445"/>
              <a:gd name="T50" fmla="*/ 179 w 1262"/>
              <a:gd name="T51" fmla="*/ 429 h 2445"/>
              <a:gd name="T52" fmla="*/ 0 w 1262"/>
              <a:gd name="T53" fmla="*/ 1106 h 2445"/>
              <a:gd name="T54" fmla="*/ 184 w 1262"/>
              <a:gd name="T55" fmla="*/ 1552 h 2445"/>
              <a:gd name="T56" fmla="*/ 608 w 1262"/>
              <a:gd name="T57" fmla="*/ 1737 h 2445"/>
              <a:gd name="T58" fmla="*/ 608 w 1262"/>
              <a:gd name="T59" fmla="*/ 2445 h 2445"/>
              <a:gd name="T60" fmla="*/ 661 w 1262"/>
              <a:gd name="T61" fmla="*/ 2445 h 2445"/>
              <a:gd name="T62" fmla="*/ 661 w 1262"/>
              <a:gd name="T63" fmla="*/ 1736 h 2445"/>
              <a:gd name="T64" fmla="*/ 728 w 1262"/>
              <a:gd name="T65" fmla="*/ 1728 h 2445"/>
              <a:gd name="T66" fmla="*/ 1262 w 1262"/>
              <a:gd name="T67" fmla="*/ 1106 h 2445"/>
              <a:gd name="T68" fmla="*/ 1187 w 1262"/>
              <a:gd name="T69" fmla="*/ 697 h 2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62" h="2445">
                <a:moveTo>
                  <a:pt x="720" y="1675"/>
                </a:moveTo>
                <a:lnTo>
                  <a:pt x="720" y="1675"/>
                </a:lnTo>
                <a:cubicBezTo>
                  <a:pt x="700" y="1678"/>
                  <a:pt x="681" y="1681"/>
                  <a:pt x="661" y="1682"/>
                </a:cubicBezTo>
                <a:lnTo>
                  <a:pt x="661" y="1353"/>
                </a:lnTo>
                <a:lnTo>
                  <a:pt x="954" y="1104"/>
                </a:lnTo>
                <a:lnTo>
                  <a:pt x="919" y="1063"/>
                </a:lnTo>
                <a:lnTo>
                  <a:pt x="661" y="1283"/>
                </a:lnTo>
                <a:lnTo>
                  <a:pt x="661" y="962"/>
                </a:lnTo>
                <a:lnTo>
                  <a:pt x="607" y="962"/>
                </a:lnTo>
                <a:lnTo>
                  <a:pt x="608" y="1475"/>
                </a:lnTo>
                <a:lnTo>
                  <a:pt x="285" y="1218"/>
                </a:lnTo>
                <a:lnTo>
                  <a:pt x="252" y="1260"/>
                </a:lnTo>
                <a:lnTo>
                  <a:pt x="608" y="1544"/>
                </a:lnTo>
                <a:lnTo>
                  <a:pt x="608" y="1683"/>
                </a:lnTo>
                <a:cubicBezTo>
                  <a:pt x="462" y="1678"/>
                  <a:pt x="326" y="1618"/>
                  <a:pt x="222" y="1515"/>
                </a:cubicBezTo>
                <a:cubicBezTo>
                  <a:pt x="113" y="1405"/>
                  <a:pt x="53" y="1260"/>
                  <a:pt x="53" y="1106"/>
                </a:cubicBezTo>
                <a:cubicBezTo>
                  <a:pt x="53" y="935"/>
                  <a:pt x="124" y="666"/>
                  <a:pt x="227" y="452"/>
                </a:cubicBezTo>
                <a:cubicBezTo>
                  <a:pt x="349" y="198"/>
                  <a:pt x="496" y="52"/>
                  <a:pt x="631" y="52"/>
                </a:cubicBezTo>
                <a:lnTo>
                  <a:pt x="631" y="52"/>
                </a:lnTo>
                <a:cubicBezTo>
                  <a:pt x="837" y="52"/>
                  <a:pt x="1034" y="384"/>
                  <a:pt x="1136" y="713"/>
                </a:cubicBezTo>
                <a:cubicBezTo>
                  <a:pt x="1182" y="861"/>
                  <a:pt x="1209" y="1004"/>
                  <a:pt x="1209" y="1106"/>
                </a:cubicBezTo>
                <a:cubicBezTo>
                  <a:pt x="1209" y="1391"/>
                  <a:pt x="1003" y="1631"/>
                  <a:pt x="720" y="1675"/>
                </a:cubicBezTo>
                <a:close/>
                <a:moveTo>
                  <a:pt x="1187" y="697"/>
                </a:moveTo>
                <a:lnTo>
                  <a:pt x="1187" y="697"/>
                </a:lnTo>
                <a:cubicBezTo>
                  <a:pt x="1087" y="375"/>
                  <a:pt x="880" y="0"/>
                  <a:pt x="631" y="0"/>
                </a:cubicBezTo>
                <a:cubicBezTo>
                  <a:pt x="417" y="0"/>
                  <a:pt x="256" y="268"/>
                  <a:pt x="179" y="429"/>
                </a:cubicBezTo>
                <a:cubicBezTo>
                  <a:pt x="73" y="650"/>
                  <a:pt x="0" y="928"/>
                  <a:pt x="0" y="1106"/>
                </a:cubicBezTo>
                <a:cubicBezTo>
                  <a:pt x="0" y="1275"/>
                  <a:pt x="65" y="1433"/>
                  <a:pt x="184" y="1552"/>
                </a:cubicBezTo>
                <a:cubicBezTo>
                  <a:pt x="298" y="1666"/>
                  <a:pt x="448" y="1731"/>
                  <a:pt x="608" y="1737"/>
                </a:cubicBezTo>
                <a:lnTo>
                  <a:pt x="608" y="2445"/>
                </a:lnTo>
                <a:lnTo>
                  <a:pt x="661" y="2445"/>
                </a:lnTo>
                <a:lnTo>
                  <a:pt x="661" y="1736"/>
                </a:lnTo>
                <a:cubicBezTo>
                  <a:pt x="684" y="1734"/>
                  <a:pt x="707" y="1731"/>
                  <a:pt x="728" y="1728"/>
                </a:cubicBezTo>
                <a:cubicBezTo>
                  <a:pt x="1038" y="1679"/>
                  <a:pt x="1262" y="1418"/>
                  <a:pt x="1262" y="1106"/>
                </a:cubicBezTo>
                <a:cubicBezTo>
                  <a:pt x="1262" y="998"/>
                  <a:pt x="1235" y="850"/>
                  <a:pt x="1187" y="697"/>
                </a:cubicBezTo>
                <a:close/>
              </a:path>
            </a:pathLst>
          </a:custGeom>
          <a:solidFill>
            <a:srgbClr val="0C807E"/>
          </a:solidFill>
          <a:ln w="0">
            <a:solidFill>
              <a:srgbClr val="0C807E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a-DK" sz="1013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08E3F9DC-FF88-0773-9FA9-75DADFC0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2160000" y="7190369"/>
            <a:ext cx="298114" cy="298114"/>
          </a:xfrm>
          <a:prstGeom prst="rect">
            <a:avLst/>
          </a:prstGeom>
        </p:spPr>
      </p:pic>
      <p:sp>
        <p:nvSpPr>
          <p:cNvPr id="19" name="Freeform 21">
            <a:extLst>
              <a:ext uri="{FF2B5EF4-FFF2-40B4-BE49-F238E27FC236}">
                <a16:creationId xmlns:a16="http://schemas.microsoft.com/office/drawing/2014/main" id="{4FE25E4D-0F56-8788-9524-E6365C3B1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212183" y="7763392"/>
            <a:ext cx="191348" cy="192123"/>
          </a:xfrm>
          <a:custGeom>
            <a:avLst/>
            <a:gdLst>
              <a:gd name="T0" fmla="*/ 663 w 2453"/>
              <a:gd name="T1" fmla="*/ 2254 h 2460"/>
              <a:gd name="T2" fmla="*/ 1042 w 2453"/>
              <a:gd name="T3" fmla="*/ 1854 h 2460"/>
              <a:gd name="T4" fmla="*/ 1487 w 2453"/>
              <a:gd name="T5" fmla="*/ 2369 h 2460"/>
              <a:gd name="T6" fmla="*/ 663 w 2453"/>
              <a:gd name="T7" fmla="*/ 2254 h 2460"/>
              <a:gd name="T8" fmla="*/ 55 w 2453"/>
              <a:gd name="T9" fmla="*/ 1249 h 2460"/>
              <a:gd name="T10" fmla="*/ 467 w 2453"/>
              <a:gd name="T11" fmla="*/ 700 h 2460"/>
              <a:gd name="T12" fmla="*/ 254 w 2453"/>
              <a:gd name="T13" fmla="*/ 1511 h 2460"/>
              <a:gd name="T14" fmla="*/ 84 w 2453"/>
              <a:gd name="T15" fmla="*/ 1493 h 2460"/>
              <a:gd name="T16" fmla="*/ 80 w 2453"/>
              <a:gd name="T17" fmla="*/ 1476 h 2460"/>
              <a:gd name="T18" fmla="*/ 538 w 2453"/>
              <a:gd name="T19" fmla="*/ 1100 h 2460"/>
              <a:gd name="T20" fmla="*/ 520 w 2453"/>
              <a:gd name="T21" fmla="*/ 693 h 2460"/>
              <a:gd name="T22" fmla="*/ 1281 w 2453"/>
              <a:gd name="T23" fmla="*/ 533 h 2460"/>
              <a:gd name="T24" fmla="*/ 970 w 2453"/>
              <a:gd name="T25" fmla="*/ 1277 h 2460"/>
              <a:gd name="T26" fmla="*/ 1790 w 2453"/>
              <a:gd name="T27" fmla="*/ 377 h 2460"/>
              <a:gd name="T28" fmla="*/ 1309 w 2453"/>
              <a:gd name="T29" fmla="*/ 486 h 2460"/>
              <a:gd name="T30" fmla="*/ 1004 w 2453"/>
              <a:gd name="T31" fmla="*/ 85 h 2460"/>
              <a:gd name="T32" fmla="*/ 1810 w 2453"/>
              <a:gd name="T33" fmla="*/ 219 h 2460"/>
              <a:gd name="T34" fmla="*/ 256 w 2453"/>
              <a:gd name="T35" fmla="*/ 1564 h 2460"/>
              <a:gd name="T36" fmla="*/ 582 w 2453"/>
              <a:gd name="T37" fmla="*/ 1985 h 2460"/>
              <a:gd name="T38" fmla="*/ 103 w 2453"/>
              <a:gd name="T39" fmla="*/ 1564 h 2460"/>
              <a:gd name="T40" fmla="*/ 1429 w 2453"/>
              <a:gd name="T41" fmla="*/ 1959 h 2460"/>
              <a:gd name="T42" fmla="*/ 1064 w 2453"/>
              <a:gd name="T43" fmla="*/ 1805 h 2460"/>
              <a:gd name="T44" fmla="*/ 1345 w 2453"/>
              <a:gd name="T45" fmla="*/ 1068 h 2460"/>
              <a:gd name="T46" fmla="*/ 1858 w 2453"/>
              <a:gd name="T47" fmla="*/ 1685 h 2460"/>
              <a:gd name="T48" fmla="*/ 2149 w 2453"/>
              <a:gd name="T49" fmla="*/ 856 h 2460"/>
              <a:gd name="T50" fmla="*/ 1842 w 2453"/>
              <a:gd name="T51" fmla="*/ 392 h 2460"/>
              <a:gd name="T52" fmla="*/ 2045 w 2453"/>
              <a:gd name="T53" fmla="*/ 397 h 2460"/>
              <a:gd name="T54" fmla="*/ 2149 w 2453"/>
              <a:gd name="T55" fmla="*/ 856 h 2460"/>
              <a:gd name="T56" fmla="*/ 2234 w 2453"/>
              <a:gd name="T57" fmla="*/ 1825 h 2460"/>
              <a:gd name="T58" fmla="*/ 1881 w 2453"/>
              <a:gd name="T59" fmla="*/ 1255 h 2460"/>
              <a:gd name="T60" fmla="*/ 2379 w 2453"/>
              <a:gd name="T61" fmla="*/ 1025 h 2460"/>
              <a:gd name="T62" fmla="*/ 2399 w 2453"/>
              <a:gd name="T63" fmla="*/ 1221 h 2460"/>
              <a:gd name="T64" fmla="*/ 2234 w 2453"/>
              <a:gd name="T65" fmla="*/ 1825 h 2460"/>
              <a:gd name="T66" fmla="*/ 2128 w 2453"/>
              <a:gd name="T67" fmla="*/ 2056 h 2460"/>
              <a:gd name="T68" fmla="*/ 2152 w 2453"/>
              <a:gd name="T69" fmla="*/ 2029 h 2460"/>
              <a:gd name="T70" fmla="*/ 2171 w 2453"/>
              <a:gd name="T71" fmla="*/ 2007 h 2460"/>
              <a:gd name="T72" fmla="*/ 2268 w 2453"/>
              <a:gd name="T73" fmla="*/ 1874 h 2460"/>
              <a:gd name="T74" fmla="*/ 2453 w 2453"/>
              <a:gd name="T75" fmla="*/ 1225 h 2460"/>
              <a:gd name="T76" fmla="*/ 0 w 2453"/>
              <a:gd name="T77" fmla="*/ 1225 h 2460"/>
              <a:gd name="T78" fmla="*/ 1226 w 2453"/>
              <a:gd name="T79" fmla="*/ 2460 h 2460"/>
              <a:gd name="T80" fmla="*/ 1241 w 2453"/>
              <a:gd name="T81" fmla="*/ 2452 h 2460"/>
              <a:gd name="T82" fmla="*/ 1526 w 2453"/>
              <a:gd name="T83" fmla="*/ 2415 h 2460"/>
              <a:gd name="T84" fmla="*/ 2093 w 2453"/>
              <a:gd name="T85" fmla="*/ 2092 h 2460"/>
              <a:gd name="T86" fmla="*/ 2115 w 2453"/>
              <a:gd name="T87" fmla="*/ 2070 h 2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53" h="2460">
                <a:moveTo>
                  <a:pt x="663" y="2254"/>
                </a:moveTo>
                <a:lnTo>
                  <a:pt x="663" y="2254"/>
                </a:lnTo>
                <a:lnTo>
                  <a:pt x="636" y="1993"/>
                </a:lnTo>
                <a:lnTo>
                  <a:pt x="1042" y="1854"/>
                </a:lnTo>
                <a:lnTo>
                  <a:pt x="1409" y="2008"/>
                </a:lnTo>
                <a:lnTo>
                  <a:pt x="1487" y="2369"/>
                </a:lnTo>
                <a:cubicBezTo>
                  <a:pt x="1403" y="2389"/>
                  <a:pt x="1316" y="2399"/>
                  <a:pt x="1226" y="2399"/>
                </a:cubicBezTo>
                <a:cubicBezTo>
                  <a:pt x="1022" y="2399"/>
                  <a:pt x="830" y="2346"/>
                  <a:pt x="663" y="2254"/>
                </a:cubicBezTo>
                <a:close/>
                <a:moveTo>
                  <a:pt x="55" y="1249"/>
                </a:moveTo>
                <a:lnTo>
                  <a:pt x="55" y="1249"/>
                </a:lnTo>
                <a:cubicBezTo>
                  <a:pt x="52" y="1022"/>
                  <a:pt x="114" y="810"/>
                  <a:pt x="224" y="629"/>
                </a:cubicBezTo>
                <a:lnTo>
                  <a:pt x="467" y="700"/>
                </a:lnTo>
                <a:lnTo>
                  <a:pt x="485" y="1112"/>
                </a:lnTo>
                <a:lnTo>
                  <a:pt x="254" y="1511"/>
                </a:lnTo>
                <a:lnTo>
                  <a:pt x="88" y="1511"/>
                </a:lnTo>
                <a:cubicBezTo>
                  <a:pt x="87" y="1505"/>
                  <a:pt x="85" y="1499"/>
                  <a:pt x="84" y="1493"/>
                </a:cubicBezTo>
                <a:cubicBezTo>
                  <a:pt x="83" y="1492"/>
                  <a:pt x="83" y="1491"/>
                  <a:pt x="83" y="1490"/>
                </a:cubicBezTo>
                <a:cubicBezTo>
                  <a:pt x="82" y="1485"/>
                  <a:pt x="81" y="1481"/>
                  <a:pt x="80" y="1476"/>
                </a:cubicBezTo>
                <a:cubicBezTo>
                  <a:pt x="64" y="1403"/>
                  <a:pt x="56" y="1327"/>
                  <a:pt x="55" y="1249"/>
                </a:cubicBezTo>
                <a:close/>
                <a:moveTo>
                  <a:pt x="538" y="1100"/>
                </a:moveTo>
                <a:lnTo>
                  <a:pt x="538" y="1100"/>
                </a:lnTo>
                <a:lnTo>
                  <a:pt x="520" y="693"/>
                </a:lnTo>
                <a:lnTo>
                  <a:pt x="948" y="396"/>
                </a:lnTo>
                <a:lnTo>
                  <a:pt x="1281" y="533"/>
                </a:lnTo>
                <a:lnTo>
                  <a:pt x="1313" y="1025"/>
                </a:lnTo>
                <a:lnTo>
                  <a:pt x="970" y="1277"/>
                </a:lnTo>
                <a:lnTo>
                  <a:pt x="538" y="1100"/>
                </a:lnTo>
                <a:close/>
                <a:moveTo>
                  <a:pt x="1790" y="377"/>
                </a:moveTo>
                <a:lnTo>
                  <a:pt x="1790" y="377"/>
                </a:lnTo>
                <a:lnTo>
                  <a:pt x="1309" y="486"/>
                </a:lnTo>
                <a:lnTo>
                  <a:pt x="974" y="349"/>
                </a:lnTo>
                <a:lnTo>
                  <a:pt x="1004" y="85"/>
                </a:lnTo>
                <a:cubicBezTo>
                  <a:pt x="1072" y="71"/>
                  <a:pt x="1141" y="64"/>
                  <a:pt x="1212" y="63"/>
                </a:cubicBezTo>
                <a:cubicBezTo>
                  <a:pt x="1425" y="61"/>
                  <a:pt x="1630" y="115"/>
                  <a:pt x="1810" y="219"/>
                </a:cubicBezTo>
                <a:lnTo>
                  <a:pt x="1790" y="377"/>
                </a:lnTo>
                <a:close/>
                <a:moveTo>
                  <a:pt x="256" y="1564"/>
                </a:moveTo>
                <a:lnTo>
                  <a:pt x="256" y="1564"/>
                </a:lnTo>
                <a:lnTo>
                  <a:pt x="582" y="1985"/>
                </a:lnTo>
                <a:lnTo>
                  <a:pt x="606" y="2221"/>
                </a:lnTo>
                <a:cubicBezTo>
                  <a:pt x="367" y="2072"/>
                  <a:pt x="186" y="1839"/>
                  <a:pt x="103" y="1564"/>
                </a:cubicBezTo>
                <a:lnTo>
                  <a:pt x="256" y="1564"/>
                </a:lnTo>
                <a:close/>
                <a:moveTo>
                  <a:pt x="1429" y="1959"/>
                </a:moveTo>
                <a:lnTo>
                  <a:pt x="1429" y="1959"/>
                </a:lnTo>
                <a:lnTo>
                  <a:pt x="1064" y="1805"/>
                </a:lnTo>
                <a:lnTo>
                  <a:pt x="1002" y="1319"/>
                </a:lnTo>
                <a:lnTo>
                  <a:pt x="1345" y="1068"/>
                </a:lnTo>
                <a:lnTo>
                  <a:pt x="1828" y="1265"/>
                </a:lnTo>
                <a:lnTo>
                  <a:pt x="1858" y="1685"/>
                </a:lnTo>
                <a:lnTo>
                  <a:pt x="1429" y="1959"/>
                </a:lnTo>
                <a:close/>
                <a:moveTo>
                  <a:pt x="2149" y="856"/>
                </a:moveTo>
                <a:lnTo>
                  <a:pt x="2149" y="856"/>
                </a:lnTo>
                <a:lnTo>
                  <a:pt x="1842" y="392"/>
                </a:lnTo>
                <a:lnTo>
                  <a:pt x="1860" y="249"/>
                </a:lnTo>
                <a:cubicBezTo>
                  <a:pt x="1925" y="292"/>
                  <a:pt x="1987" y="341"/>
                  <a:pt x="2045" y="397"/>
                </a:cubicBezTo>
                <a:cubicBezTo>
                  <a:pt x="2205" y="553"/>
                  <a:pt x="2314" y="747"/>
                  <a:pt x="2365" y="959"/>
                </a:cubicBezTo>
                <a:lnTo>
                  <a:pt x="2149" y="856"/>
                </a:lnTo>
                <a:close/>
                <a:moveTo>
                  <a:pt x="2234" y="1825"/>
                </a:moveTo>
                <a:lnTo>
                  <a:pt x="2234" y="1825"/>
                </a:lnTo>
                <a:lnTo>
                  <a:pt x="1911" y="1681"/>
                </a:lnTo>
                <a:lnTo>
                  <a:pt x="1881" y="1255"/>
                </a:lnTo>
                <a:lnTo>
                  <a:pt x="2139" y="910"/>
                </a:lnTo>
                <a:lnTo>
                  <a:pt x="2379" y="1025"/>
                </a:lnTo>
                <a:cubicBezTo>
                  <a:pt x="2390" y="1089"/>
                  <a:pt x="2397" y="1154"/>
                  <a:pt x="2397" y="1221"/>
                </a:cubicBezTo>
                <a:lnTo>
                  <a:pt x="2399" y="1221"/>
                </a:lnTo>
                <a:cubicBezTo>
                  <a:pt x="2399" y="1222"/>
                  <a:pt x="2400" y="1224"/>
                  <a:pt x="2400" y="1225"/>
                </a:cubicBezTo>
                <a:cubicBezTo>
                  <a:pt x="2400" y="1444"/>
                  <a:pt x="2339" y="1650"/>
                  <a:pt x="2234" y="1825"/>
                </a:cubicBezTo>
                <a:close/>
                <a:moveTo>
                  <a:pt x="2128" y="2056"/>
                </a:moveTo>
                <a:lnTo>
                  <a:pt x="2128" y="2056"/>
                </a:lnTo>
                <a:cubicBezTo>
                  <a:pt x="2130" y="2053"/>
                  <a:pt x="2133" y="2051"/>
                  <a:pt x="2135" y="2048"/>
                </a:cubicBezTo>
                <a:cubicBezTo>
                  <a:pt x="2141" y="2042"/>
                  <a:pt x="2147" y="2035"/>
                  <a:pt x="2152" y="2029"/>
                </a:cubicBezTo>
                <a:cubicBezTo>
                  <a:pt x="2154" y="2026"/>
                  <a:pt x="2156" y="2024"/>
                  <a:pt x="2158" y="2022"/>
                </a:cubicBezTo>
                <a:cubicBezTo>
                  <a:pt x="2163" y="2017"/>
                  <a:pt x="2167" y="2012"/>
                  <a:pt x="2171" y="2007"/>
                </a:cubicBezTo>
                <a:cubicBezTo>
                  <a:pt x="2172" y="2005"/>
                  <a:pt x="2174" y="2004"/>
                  <a:pt x="2175" y="2002"/>
                </a:cubicBezTo>
                <a:cubicBezTo>
                  <a:pt x="2214" y="1955"/>
                  <a:pt x="2244" y="1911"/>
                  <a:pt x="2268" y="1874"/>
                </a:cubicBezTo>
                <a:cubicBezTo>
                  <a:pt x="2269" y="1872"/>
                  <a:pt x="2269" y="1871"/>
                  <a:pt x="2270" y="1869"/>
                </a:cubicBezTo>
                <a:cubicBezTo>
                  <a:pt x="2386" y="1682"/>
                  <a:pt x="2453" y="1461"/>
                  <a:pt x="2453" y="1225"/>
                </a:cubicBezTo>
                <a:cubicBezTo>
                  <a:pt x="2453" y="549"/>
                  <a:pt x="1903" y="0"/>
                  <a:pt x="1226" y="0"/>
                </a:cubicBezTo>
                <a:cubicBezTo>
                  <a:pt x="550" y="0"/>
                  <a:pt x="0" y="549"/>
                  <a:pt x="0" y="1225"/>
                </a:cubicBezTo>
                <a:cubicBezTo>
                  <a:pt x="0" y="1313"/>
                  <a:pt x="9" y="1399"/>
                  <a:pt x="27" y="1482"/>
                </a:cubicBezTo>
                <a:cubicBezTo>
                  <a:pt x="141" y="2040"/>
                  <a:pt x="637" y="2460"/>
                  <a:pt x="1226" y="2460"/>
                </a:cubicBezTo>
                <a:cubicBezTo>
                  <a:pt x="1231" y="2460"/>
                  <a:pt x="1236" y="2459"/>
                  <a:pt x="1241" y="2459"/>
                </a:cubicBezTo>
                <a:lnTo>
                  <a:pt x="1241" y="2452"/>
                </a:lnTo>
                <a:cubicBezTo>
                  <a:pt x="1338" y="2451"/>
                  <a:pt x="1433" y="2438"/>
                  <a:pt x="1524" y="2415"/>
                </a:cubicBezTo>
                <a:cubicBezTo>
                  <a:pt x="1524" y="2415"/>
                  <a:pt x="1525" y="2415"/>
                  <a:pt x="1526" y="2415"/>
                </a:cubicBezTo>
                <a:cubicBezTo>
                  <a:pt x="1781" y="2351"/>
                  <a:pt x="1965" y="2220"/>
                  <a:pt x="2093" y="2093"/>
                </a:cubicBezTo>
                <a:lnTo>
                  <a:pt x="2093" y="2092"/>
                </a:lnTo>
                <a:cubicBezTo>
                  <a:pt x="2099" y="2086"/>
                  <a:pt x="2105" y="2081"/>
                  <a:pt x="2110" y="2075"/>
                </a:cubicBezTo>
                <a:cubicBezTo>
                  <a:pt x="2112" y="2073"/>
                  <a:pt x="2113" y="2071"/>
                  <a:pt x="2115" y="2070"/>
                </a:cubicBezTo>
                <a:cubicBezTo>
                  <a:pt x="2119" y="2065"/>
                  <a:pt x="2124" y="2061"/>
                  <a:pt x="2128" y="2056"/>
                </a:cubicBezTo>
                <a:close/>
              </a:path>
            </a:pathLst>
          </a:custGeom>
          <a:solidFill>
            <a:srgbClr val="0C807E"/>
          </a:solidFill>
          <a:ln w="9525">
            <a:solidFill>
              <a:srgbClr val="0C807E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da-DK" sz="1013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EAF45102-BA25-7435-EAC6-A9356E788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2212183" y="8391997"/>
            <a:ext cx="191348" cy="191348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8E0727EA-EA53-76BE-FB81-23B0CCDCB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2212183" y="8104528"/>
            <a:ext cx="191348" cy="191348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D52DBF8C-0A31-EF9D-F869-72489EFEF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2218658" y="9014239"/>
            <a:ext cx="192123" cy="192123"/>
          </a:xfrm>
          <a:prstGeom prst="rect">
            <a:avLst/>
          </a:prstGeom>
        </p:spPr>
      </p:pic>
      <p:sp>
        <p:nvSpPr>
          <p:cNvPr id="23" name="Freeform 5">
            <a:extLst>
              <a:ext uri="{FF2B5EF4-FFF2-40B4-BE49-F238E27FC236}">
                <a16:creationId xmlns:a16="http://schemas.microsoft.com/office/drawing/2014/main" id="{81488657-F4E0-2459-CF4B-ABC4A3B3A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190135" y="8722018"/>
            <a:ext cx="223992" cy="191348"/>
          </a:xfrm>
          <a:custGeom>
            <a:avLst/>
            <a:gdLst>
              <a:gd name="T0" fmla="*/ 1916 w 2462"/>
              <a:gd name="T1" fmla="*/ 798 h 2116"/>
              <a:gd name="T2" fmla="*/ 1916 w 2462"/>
              <a:gd name="T3" fmla="*/ 798 h 2116"/>
              <a:gd name="T4" fmla="*/ 1566 w 2462"/>
              <a:gd name="T5" fmla="*/ 1147 h 2116"/>
              <a:gd name="T6" fmla="*/ 1345 w 2462"/>
              <a:gd name="T7" fmla="*/ 927 h 2116"/>
              <a:gd name="T8" fmla="*/ 1690 w 2462"/>
              <a:gd name="T9" fmla="*/ 581 h 2116"/>
              <a:gd name="T10" fmla="*/ 1686 w 2462"/>
              <a:gd name="T11" fmla="*/ 566 h 2116"/>
              <a:gd name="T12" fmla="*/ 1738 w 2462"/>
              <a:gd name="T13" fmla="*/ 146 h 2116"/>
              <a:gd name="T14" fmla="*/ 1922 w 2462"/>
              <a:gd name="T15" fmla="*/ 78 h 2116"/>
              <a:gd name="T16" fmla="*/ 2052 w 2462"/>
              <a:gd name="T17" fmla="*/ 141 h 2116"/>
              <a:gd name="T18" fmla="*/ 1887 w 2462"/>
              <a:gd name="T19" fmla="*/ 306 h 2116"/>
              <a:gd name="T20" fmla="*/ 1948 w 2462"/>
              <a:gd name="T21" fmla="*/ 535 h 2116"/>
              <a:gd name="T22" fmla="*/ 2177 w 2462"/>
              <a:gd name="T23" fmla="*/ 596 h 2116"/>
              <a:gd name="T24" fmla="*/ 2340 w 2462"/>
              <a:gd name="T25" fmla="*/ 433 h 2116"/>
              <a:gd name="T26" fmla="*/ 2407 w 2462"/>
              <a:gd name="T27" fmla="*/ 589 h 2116"/>
              <a:gd name="T28" fmla="*/ 2342 w 2462"/>
              <a:gd name="T29" fmla="*/ 750 h 2116"/>
              <a:gd name="T30" fmla="*/ 1931 w 2462"/>
              <a:gd name="T31" fmla="*/ 802 h 2116"/>
              <a:gd name="T32" fmla="*/ 1916 w 2462"/>
              <a:gd name="T33" fmla="*/ 798 h 2116"/>
              <a:gd name="T34" fmla="*/ 2379 w 2462"/>
              <a:gd name="T35" fmla="*/ 788 h 2116"/>
              <a:gd name="T36" fmla="*/ 2379 w 2462"/>
              <a:gd name="T37" fmla="*/ 788 h 2116"/>
              <a:gd name="T38" fmla="*/ 2460 w 2462"/>
              <a:gd name="T39" fmla="*/ 588 h 2116"/>
              <a:gd name="T40" fmla="*/ 2357 w 2462"/>
              <a:gd name="T41" fmla="*/ 375 h 2116"/>
              <a:gd name="T42" fmla="*/ 2339 w 2462"/>
              <a:gd name="T43" fmla="*/ 358 h 2116"/>
              <a:gd name="T44" fmla="*/ 2161 w 2462"/>
              <a:gd name="T45" fmla="*/ 536 h 2116"/>
              <a:gd name="T46" fmla="*/ 1992 w 2462"/>
              <a:gd name="T47" fmla="*/ 491 h 2116"/>
              <a:gd name="T48" fmla="*/ 1947 w 2462"/>
              <a:gd name="T49" fmla="*/ 322 h 2116"/>
              <a:gd name="T50" fmla="*/ 2123 w 2462"/>
              <a:gd name="T51" fmla="*/ 146 h 2116"/>
              <a:gd name="T52" fmla="*/ 2109 w 2462"/>
              <a:gd name="T53" fmla="*/ 128 h 2116"/>
              <a:gd name="T54" fmla="*/ 1926 w 2462"/>
              <a:gd name="T55" fmla="*/ 25 h 2116"/>
              <a:gd name="T56" fmla="*/ 1700 w 2462"/>
              <a:gd name="T57" fmla="*/ 109 h 2116"/>
              <a:gd name="T58" fmla="*/ 1630 w 2462"/>
              <a:gd name="T59" fmla="*/ 566 h 2116"/>
              <a:gd name="T60" fmla="*/ 1307 w 2462"/>
              <a:gd name="T61" fmla="*/ 889 h 2116"/>
              <a:gd name="T62" fmla="*/ 872 w 2462"/>
              <a:gd name="T63" fmla="*/ 457 h 2116"/>
              <a:gd name="T64" fmla="*/ 1186 w 2462"/>
              <a:gd name="T65" fmla="*/ 139 h 2116"/>
              <a:gd name="T66" fmla="*/ 1190 w 2462"/>
              <a:gd name="T67" fmla="*/ 36 h 2116"/>
              <a:gd name="T68" fmla="*/ 1097 w 2462"/>
              <a:gd name="T69" fmla="*/ 10 h 2116"/>
              <a:gd name="T70" fmla="*/ 557 w 2462"/>
              <a:gd name="T71" fmla="*/ 190 h 2116"/>
              <a:gd name="T72" fmla="*/ 551 w 2462"/>
              <a:gd name="T73" fmla="*/ 192 h 2116"/>
              <a:gd name="T74" fmla="*/ 0 w 2462"/>
              <a:gd name="T75" fmla="*/ 743 h 2116"/>
              <a:gd name="T76" fmla="*/ 291 w 2462"/>
              <a:gd name="T77" fmla="*/ 1037 h 2116"/>
              <a:gd name="T78" fmla="*/ 577 w 2462"/>
              <a:gd name="T79" fmla="*/ 755 h 2116"/>
              <a:gd name="T80" fmla="*/ 1012 w 2462"/>
              <a:gd name="T81" fmla="*/ 1185 h 2116"/>
              <a:gd name="T82" fmla="*/ 380 w 2462"/>
              <a:gd name="T83" fmla="*/ 1817 h 2116"/>
              <a:gd name="T84" fmla="*/ 417 w 2462"/>
              <a:gd name="T85" fmla="*/ 1854 h 2116"/>
              <a:gd name="T86" fmla="*/ 1050 w 2462"/>
              <a:gd name="T87" fmla="*/ 1222 h 2116"/>
              <a:gd name="T88" fmla="*/ 1270 w 2462"/>
              <a:gd name="T89" fmla="*/ 1440 h 2116"/>
              <a:gd name="T90" fmla="*/ 632 w 2462"/>
              <a:gd name="T91" fmla="*/ 2078 h 2116"/>
              <a:gd name="T92" fmla="*/ 670 w 2462"/>
              <a:gd name="T93" fmla="*/ 2116 h 2116"/>
              <a:gd name="T94" fmla="*/ 1308 w 2462"/>
              <a:gd name="T95" fmla="*/ 1477 h 2116"/>
              <a:gd name="T96" fmla="*/ 1955 w 2462"/>
              <a:gd name="T97" fmla="*/ 2115 h 2116"/>
              <a:gd name="T98" fmla="*/ 1993 w 2462"/>
              <a:gd name="T99" fmla="*/ 2077 h 2116"/>
              <a:gd name="T100" fmla="*/ 614 w 2462"/>
              <a:gd name="T101" fmla="*/ 718 h 2116"/>
              <a:gd name="T102" fmla="*/ 835 w 2462"/>
              <a:gd name="T103" fmla="*/ 495 h 2116"/>
              <a:gd name="T104" fmla="*/ 2217 w 2462"/>
              <a:gd name="T105" fmla="*/ 1869 h 2116"/>
              <a:gd name="T106" fmla="*/ 2255 w 2462"/>
              <a:gd name="T107" fmla="*/ 1831 h 2116"/>
              <a:gd name="T108" fmla="*/ 1604 w 2462"/>
              <a:gd name="T109" fmla="*/ 1184 h 2116"/>
              <a:gd name="T110" fmla="*/ 1932 w 2462"/>
              <a:gd name="T111" fmla="*/ 857 h 2116"/>
              <a:gd name="T112" fmla="*/ 2379 w 2462"/>
              <a:gd name="T113" fmla="*/ 788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462" h="2116">
                <a:moveTo>
                  <a:pt x="1916" y="798"/>
                </a:moveTo>
                <a:lnTo>
                  <a:pt x="1916" y="798"/>
                </a:lnTo>
                <a:lnTo>
                  <a:pt x="1566" y="1147"/>
                </a:lnTo>
                <a:lnTo>
                  <a:pt x="1345" y="927"/>
                </a:lnTo>
                <a:lnTo>
                  <a:pt x="1690" y="581"/>
                </a:lnTo>
                <a:lnTo>
                  <a:pt x="1686" y="566"/>
                </a:lnTo>
                <a:cubicBezTo>
                  <a:pt x="1643" y="426"/>
                  <a:pt x="1642" y="242"/>
                  <a:pt x="1738" y="146"/>
                </a:cubicBezTo>
                <a:cubicBezTo>
                  <a:pt x="1786" y="98"/>
                  <a:pt x="1855" y="73"/>
                  <a:pt x="1922" y="78"/>
                </a:cubicBezTo>
                <a:cubicBezTo>
                  <a:pt x="1974" y="83"/>
                  <a:pt x="2019" y="105"/>
                  <a:pt x="2052" y="141"/>
                </a:cubicBezTo>
                <a:lnTo>
                  <a:pt x="1887" y="306"/>
                </a:lnTo>
                <a:lnTo>
                  <a:pt x="1948" y="535"/>
                </a:lnTo>
                <a:lnTo>
                  <a:pt x="2177" y="596"/>
                </a:lnTo>
                <a:lnTo>
                  <a:pt x="2340" y="433"/>
                </a:lnTo>
                <a:cubicBezTo>
                  <a:pt x="2382" y="477"/>
                  <a:pt x="2405" y="532"/>
                  <a:pt x="2407" y="589"/>
                </a:cubicBezTo>
                <a:cubicBezTo>
                  <a:pt x="2409" y="649"/>
                  <a:pt x="2385" y="707"/>
                  <a:pt x="2342" y="750"/>
                </a:cubicBezTo>
                <a:cubicBezTo>
                  <a:pt x="2248" y="844"/>
                  <a:pt x="2062" y="837"/>
                  <a:pt x="1931" y="802"/>
                </a:cubicBezTo>
                <a:lnTo>
                  <a:pt x="1916" y="798"/>
                </a:lnTo>
                <a:close/>
                <a:moveTo>
                  <a:pt x="2379" y="788"/>
                </a:moveTo>
                <a:lnTo>
                  <a:pt x="2379" y="788"/>
                </a:lnTo>
                <a:cubicBezTo>
                  <a:pt x="2434" y="734"/>
                  <a:pt x="2462" y="663"/>
                  <a:pt x="2460" y="588"/>
                </a:cubicBezTo>
                <a:cubicBezTo>
                  <a:pt x="2458" y="508"/>
                  <a:pt x="2422" y="433"/>
                  <a:pt x="2357" y="375"/>
                </a:cubicBezTo>
                <a:lnTo>
                  <a:pt x="2339" y="358"/>
                </a:lnTo>
                <a:lnTo>
                  <a:pt x="2161" y="536"/>
                </a:lnTo>
                <a:lnTo>
                  <a:pt x="1992" y="491"/>
                </a:lnTo>
                <a:lnTo>
                  <a:pt x="1947" y="322"/>
                </a:lnTo>
                <a:lnTo>
                  <a:pt x="2123" y="146"/>
                </a:lnTo>
                <a:lnTo>
                  <a:pt x="2109" y="128"/>
                </a:lnTo>
                <a:cubicBezTo>
                  <a:pt x="2067" y="68"/>
                  <a:pt x="2002" y="31"/>
                  <a:pt x="1926" y="25"/>
                </a:cubicBezTo>
                <a:cubicBezTo>
                  <a:pt x="1844" y="18"/>
                  <a:pt x="1759" y="50"/>
                  <a:pt x="1700" y="109"/>
                </a:cubicBezTo>
                <a:cubicBezTo>
                  <a:pt x="1585" y="224"/>
                  <a:pt x="1590" y="423"/>
                  <a:pt x="1630" y="566"/>
                </a:cubicBezTo>
                <a:lnTo>
                  <a:pt x="1307" y="889"/>
                </a:lnTo>
                <a:lnTo>
                  <a:pt x="872" y="457"/>
                </a:lnTo>
                <a:lnTo>
                  <a:pt x="1186" y="139"/>
                </a:lnTo>
                <a:cubicBezTo>
                  <a:pt x="1209" y="115"/>
                  <a:pt x="1216" y="65"/>
                  <a:pt x="1190" y="36"/>
                </a:cubicBezTo>
                <a:cubicBezTo>
                  <a:pt x="1168" y="7"/>
                  <a:pt x="1125" y="0"/>
                  <a:pt x="1097" y="10"/>
                </a:cubicBezTo>
                <a:cubicBezTo>
                  <a:pt x="1089" y="13"/>
                  <a:pt x="740" y="129"/>
                  <a:pt x="557" y="190"/>
                </a:cubicBezTo>
                <a:lnTo>
                  <a:pt x="551" y="192"/>
                </a:lnTo>
                <a:lnTo>
                  <a:pt x="0" y="743"/>
                </a:lnTo>
                <a:lnTo>
                  <a:pt x="291" y="1037"/>
                </a:lnTo>
                <a:lnTo>
                  <a:pt x="577" y="755"/>
                </a:lnTo>
                <a:lnTo>
                  <a:pt x="1012" y="1185"/>
                </a:lnTo>
                <a:lnTo>
                  <a:pt x="380" y="1817"/>
                </a:lnTo>
                <a:lnTo>
                  <a:pt x="417" y="1854"/>
                </a:lnTo>
                <a:lnTo>
                  <a:pt x="1050" y="1222"/>
                </a:lnTo>
                <a:lnTo>
                  <a:pt x="1270" y="1440"/>
                </a:lnTo>
                <a:lnTo>
                  <a:pt x="632" y="2078"/>
                </a:lnTo>
                <a:lnTo>
                  <a:pt x="670" y="2116"/>
                </a:lnTo>
                <a:lnTo>
                  <a:pt x="1308" y="1477"/>
                </a:lnTo>
                <a:lnTo>
                  <a:pt x="1955" y="2115"/>
                </a:lnTo>
                <a:lnTo>
                  <a:pt x="1993" y="2077"/>
                </a:lnTo>
                <a:lnTo>
                  <a:pt x="614" y="718"/>
                </a:lnTo>
                <a:lnTo>
                  <a:pt x="835" y="495"/>
                </a:lnTo>
                <a:lnTo>
                  <a:pt x="2217" y="1869"/>
                </a:lnTo>
                <a:lnTo>
                  <a:pt x="2255" y="1831"/>
                </a:lnTo>
                <a:lnTo>
                  <a:pt x="1604" y="1184"/>
                </a:lnTo>
                <a:lnTo>
                  <a:pt x="1932" y="857"/>
                </a:lnTo>
                <a:cubicBezTo>
                  <a:pt x="2082" y="894"/>
                  <a:pt x="2273" y="894"/>
                  <a:pt x="2379" y="788"/>
                </a:cubicBezTo>
                <a:close/>
              </a:path>
            </a:pathLst>
          </a:custGeom>
          <a:solidFill>
            <a:srgbClr val="0C807E"/>
          </a:solidFill>
          <a:ln w="0">
            <a:solidFill>
              <a:srgbClr val="0C807E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a-DK" sz="1013"/>
          </a:p>
        </p:txBody>
      </p:sp>
      <p:pic>
        <p:nvPicPr>
          <p:cNvPr id="25" name="Billede 24" descr="Logo for Københavns Kommune">
            <a:extLst>
              <a:ext uri="{FF2B5EF4-FFF2-40B4-BE49-F238E27FC236}">
                <a16:creationId xmlns:a16="http://schemas.microsoft.com/office/drawing/2014/main" id="{8AA4E525-DE1B-2938-2B57-C6DABE0425C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7" y="109953"/>
            <a:ext cx="638904" cy="665653"/>
          </a:xfrm>
          <a:prstGeom prst="rect">
            <a:avLst/>
          </a:prstGeom>
        </p:spPr>
      </p:pic>
      <p:sp>
        <p:nvSpPr>
          <p:cNvPr id="6" name="Freeform 37">
            <a:extLst>
              <a:ext uri="{FF2B5EF4-FFF2-40B4-BE49-F238E27FC236}">
                <a16:creationId xmlns:a16="http://schemas.microsoft.com/office/drawing/2014/main" id="{E3DC22A8-5CD8-FFB5-CD73-85C1A5E5C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155548" y="9411221"/>
            <a:ext cx="298115" cy="317202"/>
          </a:xfrm>
          <a:custGeom>
            <a:avLst/>
            <a:gdLst>
              <a:gd name="T0" fmla="*/ 2102 w 2303"/>
              <a:gd name="T1" fmla="*/ 771 h 2458"/>
              <a:gd name="T2" fmla="*/ 2287 w 2303"/>
              <a:gd name="T3" fmla="*/ 692 h 2458"/>
              <a:gd name="T4" fmla="*/ 2081 w 2303"/>
              <a:gd name="T5" fmla="*/ 722 h 2458"/>
              <a:gd name="T6" fmla="*/ 1896 w 2303"/>
              <a:gd name="T7" fmla="*/ 801 h 2458"/>
              <a:gd name="T8" fmla="*/ 2102 w 2303"/>
              <a:gd name="T9" fmla="*/ 771 h 2458"/>
              <a:gd name="T10" fmla="*/ 193 w 2303"/>
              <a:gd name="T11" fmla="*/ 1523 h 2458"/>
              <a:gd name="T12" fmla="*/ 7 w 2303"/>
              <a:gd name="T13" fmla="*/ 1602 h 2458"/>
              <a:gd name="T14" fmla="*/ 213 w 2303"/>
              <a:gd name="T15" fmla="*/ 1573 h 2458"/>
              <a:gd name="T16" fmla="*/ 399 w 2303"/>
              <a:gd name="T17" fmla="*/ 1494 h 2458"/>
              <a:gd name="T18" fmla="*/ 193 w 2303"/>
              <a:gd name="T19" fmla="*/ 1523 h 2458"/>
              <a:gd name="T20" fmla="*/ 2279 w 2303"/>
              <a:gd name="T21" fmla="*/ 1576 h 2458"/>
              <a:gd name="T22" fmla="*/ 1955 w 2303"/>
              <a:gd name="T23" fmla="*/ 1445 h 2458"/>
              <a:gd name="T24" fmla="*/ 1930 w 2303"/>
              <a:gd name="T25" fmla="*/ 1435 h 2458"/>
              <a:gd name="T26" fmla="*/ 1935 w 2303"/>
              <a:gd name="T27" fmla="*/ 1494 h 2458"/>
              <a:gd name="T28" fmla="*/ 2259 w 2303"/>
              <a:gd name="T29" fmla="*/ 1625 h 2458"/>
              <a:gd name="T30" fmla="*/ 2283 w 2303"/>
              <a:gd name="T31" fmla="*/ 1635 h 2458"/>
              <a:gd name="T32" fmla="*/ 2279 w 2303"/>
              <a:gd name="T33" fmla="*/ 1576 h 2458"/>
              <a:gd name="T34" fmla="*/ 1663 w 2303"/>
              <a:gd name="T35" fmla="*/ 1147 h 2458"/>
              <a:gd name="T36" fmla="*/ 1328 w 2303"/>
              <a:gd name="T37" fmla="*/ 1675 h 2458"/>
              <a:gd name="T38" fmla="*/ 1280 w 2303"/>
              <a:gd name="T39" fmla="*/ 2097 h 2458"/>
              <a:gd name="T40" fmla="*/ 1266 w 2303"/>
              <a:gd name="T41" fmla="*/ 2099 h 2458"/>
              <a:gd name="T42" fmla="*/ 1019 w 2303"/>
              <a:gd name="T43" fmla="*/ 2098 h 2458"/>
              <a:gd name="T44" fmla="*/ 967 w 2303"/>
              <a:gd name="T45" fmla="*/ 2035 h 2458"/>
              <a:gd name="T46" fmla="*/ 926 w 2303"/>
              <a:gd name="T47" fmla="*/ 1608 h 2458"/>
              <a:gd name="T48" fmla="*/ 1147 w 2303"/>
              <a:gd name="T49" fmla="*/ 631 h 2458"/>
              <a:gd name="T50" fmla="*/ 1174 w 2303"/>
              <a:gd name="T51" fmla="*/ 578 h 2458"/>
              <a:gd name="T52" fmla="*/ 578 w 2303"/>
              <a:gd name="T53" fmla="*/ 1147 h 2458"/>
              <a:gd name="T54" fmla="*/ 913 w 2303"/>
              <a:gd name="T55" fmla="*/ 1675 h 2458"/>
              <a:gd name="T56" fmla="*/ 977 w 2303"/>
              <a:gd name="T57" fmla="*/ 2139 h 2458"/>
              <a:gd name="T58" fmla="*/ 1319 w 2303"/>
              <a:gd name="T59" fmla="*/ 2458 h 2458"/>
              <a:gd name="T60" fmla="*/ 1381 w 2303"/>
              <a:gd name="T61" fmla="*/ 2035 h 2458"/>
              <a:gd name="T62" fmla="*/ 1390 w 2303"/>
              <a:gd name="T63" fmla="*/ 1657 h 2458"/>
              <a:gd name="T64" fmla="*/ 1717 w 2303"/>
              <a:gd name="T65" fmla="*/ 1121 h 2458"/>
              <a:gd name="T66" fmla="*/ 1663 w 2303"/>
              <a:gd name="T67" fmla="*/ 1147 h 2458"/>
              <a:gd name="T68" fmla="*/ 24 w 2303"/>
              <a:gd name="T69" fmla="*/ 722 h 2458"/>
              <a:gd name="T70" fmla="*/ 373 w 2303"/>
              <a:gd name="T71" fmla="*/ 863 h 2458"/>
              <a:gd name="T72" fmla="*/ 368 w 2303"/>
              <a:gd name="T73" fmla="*/ 804 h 2458"/>
              <a:gd name="T74" fmla="*/ 19 w 2303"/>
              <a:gd name="T75" fmla="*/ 663 h 2458"/>
              <a:gd name="T76" fmla="*/ 24 w 2303"/>
              <a:gd name="T77" fmla="*/ 722 h 2458"/>
              <a:gd name="T78" fmla="*/ 1609 w 2303"/>
              <a:gd name="T79" fmla="*/ 75 h 2458"/>
              <a:gd name="T80" fmla="*/ 1632 w 2303"/>
              <a:gd name="T81" fmla="*/ 19 h 2458"/>
              <a:gd name="T82" fmla="*/ 1454 w 2303"/>
              <a:gd name="T83" fmla="*/ 317 h 2458"/>
              <a:gd name="T84" fmla="*/ 1432 w 2303"/>
              <a:gd name="T85" fmla="*/ 373 h 2458"/>
              <a:gd name="T86" fmla="*/ 1609 w 2303"/>
              <a:gd name="T87" fmla="*/ 75 h 2458"/>
              <a:gd name="T88" fmla="*/ 790 w 2303"/>
              <a:gd name="T89" fmla="*/ 374 h 2458"/>
              <a:gd name="T90" fmla="*/ 801 w 2303"/>
              <a:gd name="T91" fmla="*/ 399 h 2458"/>
              <a:gd name="T92" fmla="*/ 839 w 2303"/>
              <a:gd name="T93" fmla="*/ 353 h 2458"/>
              <a:gd name="T94" fmla="*/ 692 w 2303"/>
              <a:gd name="T95" fmla="*/ 7 h 2458"/>
              <a:gd name="T96" fmla="*/ 654 w 2303"/>
              <a:gd name="T97" fmla="*/ 53 h 2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03" h="2458">
                <a:moveTo>
                  <a:pt x="2102" y="771"/>
                </a:moveTo>
                <a:lnTo>
                  <a:pt x="2102" y="771"/>
                </a:lnTo>
                <a:lnTo>
                  <a:pt x="2263" y="703"/>
                </a:lnTo>
                <a:lnTo>
                  <a:pt x="2287" y="692"/>
                </a:lnTo>
                <a:lnTo>
                  <a:pt x="2267" y="643"/>
                </a:lnTo>
                <a:lnTo>
                  <a:pt x="2081" y="722"/>
                </a:lnTo>
                <a:lnTo>
                  <a:pt x="1920" y="790"/>
                </a:lnTo>
                <a:lnTo>
                  <a:pt x="1896" y="801"/>
                </a:lnTo>
                <a:lnTo>
                  <a:pt x="1917" y="850"/>
                </a:lnTo>
                <a:lnTo>
                  <a:pt x="2102" y="771"/>
                </a:lnTo>
                <a:close/>
                <a:moveTo>
                  <a:pt x="193" y="1523"/>
                </a:moveTo>
                <a:lnTo>
                  <a:pt x="193" y="1523"/>
                </a:lnTo>
                <a:lnTo>
                  <a:pt x="32" y="1592"/>
                </a:lnTo>
                <a:lnTo>
                  <a:pt x="7" y="1602"/>
                </a:lnTo>
                <a:lnTo>
                  <a:pt x="28" y="1651"/>
                </a:lnTo>
                <a:lnTo>
                  <a:pt x="213" y="1573"/>
                </a:lnTo>
                <a:lnTo>
                  <a:pt x="374" y="1504"/>
                </a:lnTo>
                <a:lnTo>
                  <a:pt x="399" y="1494"/>
                </a:lnTo>
                <a:lnTo>
                  <a:pt x="378" y="1445"/>
                </a:lnTo>
                <a:lnTo>
                  <a:pt x="193" y="1523"/>
                </a:lnTo>
                <a:close/>
                <a:moveTo>
                  <a:pt x="2279" y="1576"/>
                </a:moveTo>
                <a:lnTo>
                  <a:pt x="2279" y="1576"/>
                </a:lnTo>
                <a:lnTo>
                  <a:pt x="2279" y="1576"/>
                </a:lnTo>
                <a:lnTo>
                  <a:pt x="1955" y="1445"/>
                </a:lnTo>
                <a:lnTo>
                  <a:pt x="1955" y="1445"/>
                </a:lnTo>
                <a:lnTo>
                  <a:pt x="1930" y="1435"/>
                </a:lnTo>
                <a:lnTo>
                  <a:pt x="1910" y="1484"/>
                </a:lnTo>
                <a:lnTo>
                  <a:pt x="1935" y="1494"/>
                </a:lnTo>
                <a:lnTo>
                  <a:pt x="1935" y="1494"/>
                </a:lnTo>
                <a:lnTo>
                  <a:pt x="2259" y="1625"/>
                </a:lnTo>
                <a:lnTo>
                  <a:pt x="2259" y="1625"/>
                </a:lnTo>
                <a:lnTo>
                  <a:pt x="2283" y="1635"/>
                </a:lnTo>
                <a:lnTo>
                  <a:pt x="2303" y="1586"/>
                </a:lnTo>
                <a:lnTo>
                  <a:pt x="2279" y="1576"/>
                </a:lnTo>
                <a:close/>
                <a:moveTo>
                  <a:pt x="1663" y="1147"/>
                </a:moveTo>
                <a:lnTo>
                  <a:pt x="1663" y="1147"/>
                </a:lnTo>
                <a:cubicBezTo>
                  <a:pt x="1663" y="1356"/>
                  <a:pt x="1553" y="1528"/>
                  <a:pt x="1368" y="1608"/>
                </a:cubicBezTo>
                <a:cubicBezTo>
                  <a:pt x="1346" y="1618"/>
                  <a:pt x="1328" y="1648"/>
                  <a:pt x="1328" y="1675"/>
                </a:cubicBezTo>
                <a:lnTo>
                  <a:pt x="1328" y="2035"/>
                </a:lnTo>
                <a:cubicBezTo>
                  <a:pt x="1328" y="2065"/>
                  <a:pt x="1308" y="2091"/>
                  <a:pt x="1280" y="2097"/>
                </a:cubicBezTo>
                <a:cubicBezTo>
                  <a:pt x="1279" y="2097"/>
                  <a:pt x="1278" y="2098"/>
                  <a:pt x="1278" y="2098"/>
                </a:cubicBezTo>
                <a:cubicBezTo>
                  <a:pt x="1274" y="2098"/>
                  <a:pt x="1270" y="2099"/>
                  <a:pt x="1266" y="2099"/>
                </a:cubicBezTo>
                <a:lnTo>
                  <a:pt x="1031" y="2099"/>
                </a:lnTo>
                <a:cubicBezTo>
                  <a:pt x="1027" y="2099"/>
                  <a:pt x="1023" y="2098"/>
                  <a:pt x="1019" y="2098"/>
                </a:cubicBezTo>
                <a:cubicBezTo>
                  <a:pt x="1018" y="2097"/>
                  <a:pt x="1017" y="2097"/>
                  <a:pt x="1016" y="2097"/>
                </a:cubicBezTo>
                <a:cubicBezTo>
                  <a:pt x="988" y="2090"/>
                  <a:pt x="967" y="2065"/>
                  <a:pt x="967" y="2035"/>
                </a:cubicBezTo>
                <a:lnTo>
                  <a:pt x="967" y="1675"/>
                </a:lnTo>
                <a:cubicBezTo>
                  <a:pt x="967" y="1648"/>
                  <a:pt x="948" y="1618"/>
                  <a:pt x="926" y="1608"/>
                </a:cubicBezTo>
                <a:cubicBezTo>
                  <a:pt x="741" y="1528"/>
                  <a:pt x="631" y="1356"/>
                  <a:pt x="631" y="1147"/>
                </a:cubicBezTo>
                <a:cubicBezTo>
                  <a:pt x="631" y="863"/>
                  <a:pt x="863" y="631"/>
                  <a:pt x="1147" y="631"/>
                </a:cubicBezTo>
                <a:lnTo>
                  <a:pt x="1174" y="631"/>
                </a:lnTo>
                <a:lnTo>
                  <a:pt x="1174" y="578"/>
                </a:lnTo>
                <a:lnTo>
                  <a:pt x="1147" y="578"/>
                </a:lnTo>
                <a:cubicBezTo>
                  <a:pt x="833" y="578"/>
                  <a:pt x="578" y="833"/>
                  <a:pt x="578" y="1147"/>
                </a:cubicBezTo>
                <a:cubicBezTo>
                  <a:pt x="578" y="1378"/>
                  <a:pt x="700" y="1568"/>
                  <a:pt x="904" y="1657"/>
                </a:cubicBezTo>
                <a:cubicBezTo>
                  <a:pt x="908" y="1659"/>
                  <a:pt x="913" y="1669"/>
                  <a:pt x="913" y="1675"/>
                </a:cubicBezTo>
                <a:lnTo>
                  <a:pt x="913" y="2035"/>
                </a:lnTo>
                <a:cubicBezTo>
                  <a:pt x="913" y="2080"/>
                  <a:pt x="939" y="2119"/>
                  <a:pt x="977" y="2139"/>
                </a:cubicBezTo>
                <a:lnTo>
                  <a:pt x="977" y="2458"/>
                </a:lnTo>
                <a:lnTo>
                  <a:pt x="1319" y="2458"/>
                </a:lnTo>
                <a:lnTo>
                  <a:pt x="1319" y="2139"/>
                </a:lnTo>
                <a:cubicBezTo>
                  <a:pt x="1356" y="2120"/>
                  <a:pt x="1381" y="2081"/>
                  <a:pt x="1381" y="2035"/>
                </a:cubicBezTo>
                <a:lnTo>
                  <a:pt x="1381" y="1675"/>
                </a:lnTo>
                <a:cubicBezTo>
                  <a:pt x="1381" y="1669"/>
                  <a:pt x="1387" y="1659"/>
                  <a:pt x="1390" y="1657"/>
                </a:cubicBezTo>
                <a:cubicBezTo>
                  <a:pt x="1595" y="1568"/>
                  <a:pt x="1717" y="1378"/>
                  <a:pt x="1717" y="1147"/>
                </a:cubicBezTo>
                <a:lnTo>
                  <a:pt x="1717" y="1121"/>
                </a:lnTo>
                <a:lnTo>
                  <a:pt x="1663" y="1121"/>
                </a:lnTo>
                <a:lnTo>
                  <a:pt x="1663" y="1147"/>
                </a:lnTo>
                <a:close/>
                <a:moveTo>
                  <a:pt x="24" y="722"/>
                </a:moveTo>
                <a:lnTo>
                  <a:pt x="24" y="722"/>
                </a:lnTo>
                <a:lnTo>
                  <a:pt x="153" y="774"/>
                </a:lnTo>
                <a:lnTo>
                  <a:pt x="373" y="863"/>
                </a:lnTo>
                <a:lnTo>
                  <a:pt x="393" y="814"/>
                </a:lnTo>
                <a:lnTo>
                  <a:pt x="368" y="804"/>
                </a:lnTo>
                <a:lnTo>
                  <a:pt x="239" y="751"/>
                </a:lnTo>
                <a:lnTo>
                  <a:pt x="19" y="663"/>
                </a:lnTo>
                <a:lnTo>
                  <a:pt x="0" y="712"/>
                </a:lnTo>
                <a:lnTo>
                  <a:pt x="24" y="722"/>
                </a:lnTo>
                <a:close/>
                <a:moveTo>
                  <a:pt x="1609" y="75"/>
                </a:moveTo>
                <a:lnTo>
                  <a:pt x="1609" y="75"/>
                </a:lnTo>
                <a:lnTo>
                  <a:pt x="1622" y="44"/>
                </a:lnTo>
                <a:lnTo>
                  <a:pt x="1632" y="19"/>
                </a:lnTo>
                <a:lnTo>
                  <a:pt x="1582" y="0"/>
                </a:lnTo>
                <a:lnTo>
                  <a:pt x="1454" y="317"/>
                </a:lnTo>
                <a:lnTo>
                  <a:pt x="1442" y="348"/>
                </a:lnTo>
                <a:lnTo>
                  <a:pt x="1432" y="373"/>
                </a:lnTo>
                <a:lnTo>
                  <a:pt x="1481" y="393"/>
                </a:lnTo>
                <a:lnTo>
                  <a:pt x="1609" y="75"/>
                </a:lnTo>
                <a:close/>
                <a:moveTo>
                  <a:pt x="790" y="374"/>
                </a:moveTo>
                <a:lnTo>
                  <a:pt x="790" y="374"/>
                </a:lnTo>
                <a:lnTo>
                  <a:pt x="790" y="374"/>
                </a:lnTo>
                <a:lnTo>
                  <a:pt x="801" y="399"/>
                </a:lnTo>
                <a:lnTo>
                  <a:pt x="850" y="378"/>
                </a:lnTo>
                <a:lnTo>
                  <a:pt x="839" y="353"/>
                </a:lnTo>
                <a:lnTo>
                  <a:pt x="703" y="32"/>
                </a:lnTo>
                <a:lnTo>
                  <a:pt x="692" y="7"/>
                </a:lnTo>
                <a:lnTo>
                  <a:pt x="643" y="28"/>
                </a:lnTo>
                <a:lnTo>
                  <a:pt x="654" y="53"/>
                </a:lnTo>
                <a:lnTo>
                  <a:pt x="790" y="374"/>
                </a:lnTo>
                <a:close/>
              </a:path>
            </a:pathLst>
          </a:custGeom>
          <a:solidFill>
            <a:srgbClr val="0C807E"/>
          </a:solidFill>
          <a:ln w="0">
            <a:solidFill>
              <a:srgbClr val="0C807E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da-DK" sz="1013"/>
          </a:p>
        </p:txBody>
      </p:sp>
    </p:spTree>
    <p:extLst>
      <p:ext uri="{BB962C8B-B14F-4D97-AF65-F5344CB8AC3E}">
        <p14:creationId xmlns:p14="http://schemas.microsoft.com/office/powerpoint/2010/main" val="15093109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ISTID" val="82c5a1cd-8e62-4b15-9093-7649178f8ce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Blank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Nyt design.potx" id="{CFBB60E3-7867-45B0-9725-AB52CF38C008}" vid="{4530CCDF-2D08-4DF8-AB6F-A8ED0A08DAA7}"/>
    </a:ext>
  </a:extLst>
</a:theme>
</file>

<file path=ppt/theme/theme2.xml><?xml version="1.0" encoding="utf-8"?>
<a:theme xmlns:a="http://schemas.openxmlformats.org/drawingml/2006/main" name="UK Blank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Nyt design.potx" id="{CFBB60E3-7867-45B0-9725-AB52CF38C008}" vid="{0F149701-75FB-4D87-889C-A25336877B65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221380-7750-4772-beaf-40e9b2d3b491">
      <Terms xmlns="http://schemas.microsoft.com/office/infopath/2007/PartnerControls"/>
    </lcf76f155ced4ddcb4097134ff3c332f>
    <eDoc xmlns="b1221380-7750-4772-beaf-40e9b2d3b491" xsi:nil="true"/>
    <TaxCatchAll xmlns="0dd46b0f-e2c7-4a31-a61e-54a1e81a6d74" xsi:nil="true"/>
    <SharedWithUsers xmlns="6fb1feb3-83e4-42a4-9fe4-0ad7cabd61c7">
      <UserInfo>
        <DisplayName>Heidi Theilmann Schmidt</DisplayName>
        <AccountId>15</AccountId>
        <AccountType/>
      </UserInfo>
      <UserInfo>
        <DisplayName>Mathilde Hemmingsen</DisplayName>
        <AccountId>99</AccountId>
        <AccountType/>
      </UserInfo>
      <UserInfo>
        <DisplayName>Mette Cløigaard Christensen</DisplayName>
        <AccountId>9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BBEC8707B6BFE4CA221D7704B1F4DF2" ma:contentTypeVersion="17" ma:contentTypeDescription="Opret et nyt dokument." ma:contentTypeScope="" ma:versionID="fbbbe38386f12f2e9b2bc935b4fdbade">
  <xsd:schema xmlns:xsd="http://www.w3.org/2001/XMLSchema" xmlns:xs="http://www.w3.org/2001/XMLSchema" xmlns:p="http://schemas.microsoft.com/office/2006/metadata/properties" xmlns:ns2="b1221380-7750-4772-beaf-40e9b2d3b491" xmlns:ns3="6fb1feb3-83e4-42a4-9fe4-0ad7cabd61c7" xmlns:ns4="0dd46b0f-e2c7-4a31-a61e-54a1e81a6d74" targetNamespace="http://schemas.microsoft.com/office/2006/metadata/properties" ma:root="true" ma:fieldsID="b6eb26081a9dff9807b88f7b860c3bd3" ns2:_="" ns3:_="" ns4:_="">
    <xsd:import namespace="b1221380-7750-4772-beaf-40e9b2d3b491"/>
    <xsd:import namespace="6fb1feb3-83e4-42a4-9fe4-0ad7cabd61c7"/>
    <xsd:import namespace="0dd46b0f-e2c7-4a31-a61e-54a1e81a6d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eDoc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221380-7750-4772-beaf-40e9b2d3b4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illedmærker" ma:readOnly="false" ma:fieldId="{5cf76f15-5ced-4ddc-b409-7134ff3c332f}" ma:taxonomyMulti="true" ma:sspId="e6a412d2-aea5-45d9-add9-4615ec1865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eDoc" ma:index="22" nillable="true" ma:displayName="eDoc" ma:internalName="eDoc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b1feb3-83e4-42a4-9fe4-0ad7cabd61c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46b0f-e2c7-4a31-a61e-54a1e81a6d74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f30e1e0d-0bdd-44f3-8276-3805910ba40a}" ma:internalName="TaxCatchAll" ma:showField="CatchAllData" ma:web="6fb1feb3-83e4-42a4-9fe4-0ad7cabd61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AAE049-2F16-4D62-B5F8-29DE3BB078E0}">
  <ds:schemaRefs>
    <ds:schemaRef ds:uri="http://schemas.openxmlformats.org/package/2006/metadata/core-properties"/>
    <ds:schemaRef ds:uri="http://schemas.microsoft.com/office/2006/documentManagement/types"/>
    <ds:schemaRef ds:uri="6fb1feb3-83e4-42a4-9fe4-0ad7cabd61c7"/>
    <ds:schemaRef ds:uri="http://schemas.microsoft.com/office/infopath/2007/PartnerControls"/>
    <ds:schemaRef ds:uri="http://schemas.microsoft.com/office/2006/metadata/properties"/>
    <ds:schemaRef ds:uri="http://purl.org/dc/dcmitype/"/>
    <ds:schemaRef ds:uri="0dd46b0f-e2c7-4a31-a61e-54a1e81a6d74"/>
    <ds:schemaRef ds:uri="http://purl.org/dc/terms/"/>
    <ds:schemaRef ds:uri="b1221380-7750-4772-beaf-40e9b2d3b491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D0AD341-2A0D-4A3F-9511-F07782CCFD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221380-7750-4772-beaf-40e9b2d3b491"/>
    <ds:schemaRef ds:uri="6fb1feb3-83e4-42a4-9fe4-0ad7cabd61c7"/>
    <ds:schemaRef ds:uri="0dd46b0f-e2c7-4a31-a61e-54a1e81a6d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F59E4CC-7038-4F50-B7F5-545400012D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71</TotalTime>
  <Words>644</Words>
  <Application>Microsoft Office PowerPoint</Application>
  <PresentationFormat>A4-papir (210 x 297 mm)</PresentationFormat>
  <Paragraphs>127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Slidetitler</vt:lpstr>
      </vt:variant>
      <vt:variant>
        <vt:i4>1</vt:i4>
      </vt:variant>
    </vt:vector>
  </HeadingPairs>
  <TitlesOfParts>
    <vt:vector size="3" baseType="lpstr">
      <vt:lpstr>Blank</vt:lpstr>
      <vt:lpstr>UK Blank</vt:lpstr>
      <vt:lpstr>Digitale læremidler - for alle folkeskoler i København – marts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Mette Cløigaard Christensen</dc:creator>
  <cp:lastModifiedBy>Mette Cløigaard Christensen</cp:lastModifiedBy>
  <cp:revision>2</cp:revision>
  <cp:lastPrinted>2023-02-16T10:27:17Z</cp:lastPrinted>
  <dcterms:created xsi:type="dcterms:W3CDTF">2022-06-08T13:51:41Z</dcterms:created>
  <dcterms:modified xsi:type="dcterms:W3CDTF">2024-04-02T06:40:37Z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0x010100ABBEC8707B6BFE4CA221D7704B1F4DF2</vt:lpwstr>
  </property>
  <property fmtid="{D5CDD505-2E9C-101B-9397-08002B2CF9AE}" pid="4" name="CloudStatistics_StoryID">
    <vt:lpwstr>273f16ad-89bd-4a2f-bc95-0b7d8ee6c0a2</vt:lpwstr>
  </property>
  <property fmtid="{D5CDD505-2E9C-101B-9397-08002B2CF9AE}" pid="5" name="MediaServiceImageTags">
    <vt:lpwstr/>
  </property>
</Properties>
</file>