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1935" r:id="rId3"/>
    <p:sldId id="258" r:id="rId4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DCF8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59201" autoAdjust="0"/>
  </p:normalViewPr>
  <p:slideViewPr>
    <p:cSldViewPr snapToGrid="0">
      <p:cViewPr varScale="1">
        <p:scale>
          <a:sx n="65" d="100"/>
          <a:sy n="65" d="100"/>
        </p:scale>
        <p:origin x="235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1835CF-31A5-47EE-9F33-9BFCBF1BDD23}" type="datetimeFigureOut">
              <a:rPr lang="da-DK" smtClean="0"/>
              <a:t>07-10-2024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596414-1C96-457D-B2BE-9651463FA64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17770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6CFAD1-D197-4A88-B173-A6412E995EE5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21543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3C3FFF-3DC5-DDC2-9876-DDF3F42D80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266A812D-7513-6346-DEC0-2D03D56F9F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DC6A8AB8-750F-286A-DBB1-5DD3F0217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8746C-AD3D-4CC7-956F-72B213054A56}" type="datetimeFigureOut">
              <a:rPr lang="da-DK" smtClean="0"/>
              <a:t>07-10-2024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0CD1E57E-4C2B-9E75-8154-D886283F1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C33A728B-70FA-3804-8848-E698732C4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3E028-3F8A-462C-90B4-B775FA87D98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81924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F12A6F-EA15-7006-D9B3-C0236D66A8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020771A2-848C-CEC7-A99B-C5DC926060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BFDDADB7-37D3-A400-9FC6-30AD72A85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8746C-AD3D-4CC7-956F-72B213054A56}" type="datetimeFigureOut">
              <a:rPr lang="da-DK" smtClean="0"/>
              <a:t>07-10-2024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E7747F0-0C1F-1489-7FBE-12A4473D8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26B5E443-BCFB-FFB0-CDB1-E193D94AC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3E028-3F8A-462C-90B4-B775FA87D98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16840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7B38C97C-2D01-69E4-E993-8408518A46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6E4B1CCB-F57E-D2FA-935A-14E4291165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0C162E76-7CF9-EB2D-1A1E-BA35B5422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8746C-AD3D-4CC7-956F-72B213054A56}" type="datetimeFigureOut">
              <a:rPr lang="da-DK" smtClean="0"/>
              <a:t>07-10-2024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B82AD513-1D17-35E7-0301-D433616E5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EA42A1A0-7ECC-DFE6-8BED-58B4BC838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3E028-3F8A-462C-90B4-B775FA87D98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72112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7E134D-63E4-DA78-AB6C-051B5BE6EF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FF91ABFD-0858-9C37-5D74-3A7B4FF085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C9283B25-B0BA-65F4-D814-C9C340766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8746C-AD3D-4CC7-956F-72B213054A56}" type="datetimeFigureOut">
              <a:rPr lang="da-DK" smtClean="0"/>
              <a:t>07-10-2024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28CD602-4213-45C3-A4A3-C435452A8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11910F35-ED7C-9991-3E77-69FA1D899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3E028-3F8A-462C-90B4-B775FA87D98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80714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32418B-B5E4-C18C-F98D-4B85711231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5CFEFD3F-AC3C-4509-8E75-734BECA728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5327A18-C0F3-55B6-887F-4C95E66C3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8746C-AD3D-4CC7-956F-72B213054A56}" type="datetimeFigureOut">
              <a:rPr lang="da-DK" smtClean="0"/>
              <a:t>07-10-2024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E28CDF29-B068-3CFE-0E2E-61A74AD6FB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7E498BD2-20BC-24DA-6EFD-80C1748E8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3E028-3F8A-462C-90B4-B775FA87D98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78282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8A26D7-DDDF-6A59-0E11-209B156BA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E5FFB177-9E88-BCAF-CBB1-F450F2270C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9E2FD81A-1512-75A9-E1C5-1A1CCC24B9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87E5661A-B239-F646-EB6F-CB1CC6660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8746C-AD3D-4CC7-956F-72B213054A56}" type="datetimeFigureOut">
              <a:rPr lang="da-DK" smtClean="0"/>
              <a:t>07-10-2024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84AE7CA5-A46E-0101-F7C7-E24FD6D84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C889ADA8-5D83-D046-D796-970F5C6C7A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3E028-3F8A-462C-90B4-B775FA87D98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37454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D89773-F6A9-CA48-6C51-0B95607343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3C5E3CFF-7225-B898-290A-67994E325E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6221CB88-A874-773A-A47C-DCDA2FB42C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5F0C1F16-F0E8-8670-9D97-A235622ADB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BFE4C099-141E-F709-4C70-438A0C9235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4753A001-6734-4C7F-0663-BB0C296424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8746C-AD3D-4CC7-956F-72B213054A56}" type="datetimeFigureOut">
              <a:rPr lang="da-DK" smtClean="0"/>
              <a:t>07-10-2024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A6F26AF8-D2F0-EEBA-4770-43D0E86F7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1A229CEC-2E84-237F-A60C-40B706488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3E028-3F8A-462C-90B4-B775FA87D98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25411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520DC6-D79C-AB15-A538-872C1BDF73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E6618B4B-0C34-79D8-1858-B2118D0BE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8746C-AD3D-4CC7-956F-72B213054A56}" type="datetimeFigureOut">
              <a:rPr lang="da-DK" smtClean="0"/>
              <a:t>07-10-2024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1CA1630A-FF88-F603-EC18-64A99993A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17A66FBC-386D-9A39-59CA-A6EB7DA2D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3E028-3F8A-462C-90B4-B775FA87D98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24715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1F502CB6-FAC7-98F7-C6B5-D43912A01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8746C-AD3D-4CC7-956F-72B213054A56}" type="datetimeFigureOut">
              <a:rPr lang="da-DK" smtClean="0"/>
              <a:t>07-10-2024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42976D00-9F46-4A51-8CE7-A2EFAB0C5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A5BE8476-ACC7-BEF3-C08E-54972392E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3E028-3F8A-462C-90B4-B775FA87D98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6569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6000D9-596A-04D7-CDD2-43D943360B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1D03FB6-E98C-EAD8-7AE6-B55BB48651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3D9737FF-AA45-E78D-6531-9062C53B48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4D6D8EF2-F414-B4DF-13C6-75019FFCF2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8746C-AD3D-4CC7-956F-72B213054A56}" type="datetimeFigureOut">
              <a:rPr lang="da-DK" smtClean="0"/>
              <a:t>07-10-2024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06A42446-E3B8-59BD-7C63-0887E5179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652B49AC-5A7E-0C73-4A16-527AAC311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3E028-3F8A-462C-90B4-B775FA87D98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84359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E172EE-0654-370A-402D-BA7B5FD7C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9512A159-CB15-1939-7B41-0075F062EC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6CD9A21E-2B37-0B17-A07D-190CC1C1E8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82E36CF1-3AC5-E210-1DB9-F585422FB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8746C-AD3D-4CC7-956F-72B213054A56}" type="datetimeFigureOut">
              <a:rPr lang="da-DK" smtClean="0"/>
              <a:t>07-10-2024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BEDCD3A9-23AF-EF18-3C71-6ACB3E614B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07D22C63-D52D-4988-9466-DC433784B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3E028-3F8A-462C-90B4-B775FA87D98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07828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34566FB0-93D1-C22F-786E-512F773493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BFC7003F-94F0-EA6A-6C08-E5DF9940F1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BBF3762-D2FE-3BF1-13B9-752CEE3CC0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438746C-AD3D-4CC7-956F-72B213054A56}" type="datetimeFigureOut">
              <a:rPr lang="da-DK" smtClean="0"/>
              <a:t>07-10-2024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2DE1413E-66BC-9B85-AB5E-7139DDE56F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11AF9EB2-FD7C-D1CE-341B-C639979A58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5A3E028-3F8A-462C-90B4-B775FA87D98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8271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4F2924-6DD1-E9F6-2CF0-8088963EF52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a-DK" sz="4400" dirty="0">
                <a:latin typeface="KBH" panose="00000500000000000000" pitchFamily="2" charset="0"/>
              </a:rPr>
              <a:t>Redskaber til evaluering af co-teaching 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A9832D5D-0ACA-AA0D-BAD7-CE1F2F5D8A0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509662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716B15-52EA-AF26-B844-BCD25FF048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98" y="894268"/>
            <a:ext cx="10752002" cy="441372"/>
          </a:xfrm>
        </p:spPr>
        <p:txBody>
          <a:bodyPr>
            <a:noAutofit/>
          </a:bodyPr>
          <a:lstStyle/>
          <a:p>
            <a:r>
              <a:rPr lang="da-DK" sz="3200" dirty="0">
                <a:latin typeface="KBH" panose="00000500000000000000" pitchFamily="2" charset="0"/>
              </a:rPr>
              <a:t>Evaluering af co-teachingpraksis</a:t>
            </a:r>
            <a:endParaRPr lang="da-DK" sz="3200" dirty="0">
              <a:solidFill>
                <a:schemeClr val="tx1"/>
              </a:solidFill>
              <a:latin typeface="KBH" panose="00000500000000000000" pitchFamily="2" charset="0"/>
            </a:endParaRP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9AAAE4C8-FC34-5C65-2EAA-8B56AD4EE3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8" y="1654532"/>
            <a:ext cx="10752002" cy="4309200"/>
          </a:xfrm>
        </p:spPr>
        <p:txBody>
          <a:bodyPr/>
          <a:lstStyle/>
          <a:p>
            <a:r>
              <a:rPr lang="da-DK" sz="1600" dirty="0">
                <a:latin typeface="KBH" panose="00000500000000000000" pitchFamily="2" charset="0"/>
              </a:rPr>
              <a:t>Vi evaluerer på vores undervisning for at finde ud af om vores elever har lært det som var intentionen med undervisningen. Fokus i evalueringen er derfor de mål og tegn vi har opstillet for elevernes læring (socialt, fagligt, personligt)</a:t>
            </a:r>
          </a:p>
          <a:p>
            <a:r>
              <a:rPr lang="da-DK" sz="1600" dirty="0">
                <a:latin typeface="KBH" panose="00000500000000000000" pitchFamily="2" charset="0"/>
              </a:rPr>
              <a:t>Vi evaluerer på co-teaching for at få svar på:</a:t>
            </a:r>
            <a:endParaRPr kumimoji="0" lang="da-DK" sz="1600" b="0" i="1" u="none" strike="noStrike" kern="1200" cap="none" spc="0" normalizeH="0" baseline="0" dirty="0">
              <a:ln>
                <a:noFill/>
              </a:ln>
              <a:solidFill>
                <a:srgbClr val="3D3D3D"/>
              </a:solidFill>
              <a:effectLst/>
              <a:uLnTx/>
              <a:uFillTx/>
              <a:latin typeface="KBH" panose="00000500000000000000" pitchFamily="2" charset="0"/>
            </a:endParaRPr>
          </a:p>
          <a:p>
            <a:endParaRPr lang="da-DK" dirty="0"/>
          </a:p>
        </p:txBody>
      </p:sp>
      <p:sp>
        <p:nvSpPr>
          <p:cNvPr id="8" name="Taleboble: rektangel med afrundede hjørner 7">
            <a:extLst>
              <a:ext uri="{FF2B5EF4-FFF2-40B4-BE49-F238E27FC236}">
                <a16:creationId xmlns:a16="http://schemas.microsoft.com/office/drawing/2014/main" id="{C673C553-C9C4-79AE-5C21-077625E6753B}"/>
              </a:ext>
            </a:extLst>
          </p:cNvPr>
          <p:cNvSpPr/>
          <p:nvPr/>
        </p:nvSpPr>
        <p:spPr>
          <a:xfrm>
            <a:off x="3193201" y="3621024"/>
            <a:ext cx="2649816" cy="1582444"/>
          </a:xfrm>
          <a:prstGeom prst="wedgeRoundRectCallou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r>
              <a:rPr kumimoji="0" lang="da-DK" sz="1600" b="0" i="1" u="none" strike="noStrike" kern="1200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KBH" panose="00000500000000000000" pitchFamily="2" charset="0"/>
              </a:rPr>
              <a:t>Hvordan er det, vi gør sammen</a:t>
            </a:r>
            <a:r>
              <a:rPr lang="da-DK" sz="1600" i="1" dirty="0">
                <a:solidFill>
                  <a:schemeClr val="bg1"/>
                </a:solidFill>
                <a:latin typeface="KBH" panose="00000500000000000000" pitchFamily="2" charset="0"/>
              </a:rPr>
              <a:t> i</a:t>
            </a:r>
            <a:r>
              <a:rPr kumimoji="0" lang="da-DK" sz="1600" b="0" i="1" u="none" strike="noStrike" kern="1200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KBH" panose="00000500000000000000" pitchFamily="2" charset="0"/>
              </a:rPr>
              <a:t> </a:t>
            </a:r>
            <a:r>
              <a:rPr lang="da-DK" sz="1600" i="1" dirty="0">
                <a:solidFill>
                  <a:schemeClr val="bg1"/>
                </a:solidFill>
                <a:latin typeface="KBH" panose="00000500000000000000" pitchFamily="2" charset="0"/>
              </a:rPr>
              <a:t>makkerpar </a:t>
            </a:r>
            <a:r>
              <a:rPr kumimoji="0" lang="da-DK" sz="1600" b="0" i="1" u="none" strike="noStrike" kern="1200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KBH" panose="00000500000000000000" pitchFamily="2" charset="0"/>
              </a:rPr>
              <a:t>markant anderledes og bedre for eleverne, end det vi gør alene?</a:t>
            </a:r>
            <a:endParaRPr lang="da-DK" sz="1600" noProof="0" dirty="0">
              <a:solidFill>
                <a:schemeClr val="bg1"/>
              </a:solidFill>
              <a:latin typeface="KBH" panose="00000500000000000000" pitchFamily="2" charset="0"/>
            </a:endParaRPr>
          </a:p>
        </p:txBody>
      </p:sp>
      <p:pic>
        <p:nvPicPr>
          <p:cNvPr id="9" name="Grafik 8" descr="Spørgsmål kontur">
            <a:extLst>
              <a:ext uri="{FF2B5EF4-FFF2-40B4-BE49-F238E27FC236}">
                <a16:creationId xmlns:a16="http://schemas.microsoft.com/office/drawing/2014/main" id="{3C98E42B-1152-9BBD-DD8B-155E26B180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57776" y="4042309"/>
            <a:ext cx="2569641" cy="2569641"/>
          </a:xfrm>
          <a:prstGeom prst="rect">
            <a:avLst/>
          </a:prstGeom>
        </p:spPr>
      </p:pic>
      <p:sp>
        <p:nvSpPr>
          <p:cNvPr id="10" name="Taleboble: rektangel med afrundede hjørner 9">
            <a:extLst>
              <a:ext uri="{FF2B5EF4-FFF2-40B4-BE49-F238E27FC236}">
                <a16:creationId xmlns:a16="http://schemas.microsoft.com/office/drawing/2014/main" id="{EB694641-CDCE-0B02-B194-03BC34DB0ED1}"/>
              </a:ext>
            </a:extLst>
          </p:cNvPr>
          <p:cNvSpPr/>
          <p:nvPr/>
        </p:nvSpPr>
        <p:spPr>
          <a:xfrm>
            <a:off x="9417350" y="3621024"/>
            <a:ext cx="2416872" cy="1517353"/>
          </a:xfrm>
          <a:prstGeom prst="wedgeRoundRectCallou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r>
              <a:rPr lang="da-DK" sz="1600" i="1" noProof="0" dirty="0">
                <a:solidFill>
                  <a:schemeClr val="bg1"/>
                </a:solidFill>
                <a:latin typeface="KBH" panose="00000500000000000000" pitchFamily="2" charset="0"/>
              </a:rPr>
              <a:t>Og hvordan kan vi vide det?</a:t>
            </a:r>
          </a:p>
        </p:txBody>
      </p:sp>
      <p:sp>
        <p:nvSpPr>
          <p:cNvPr id="4" name="Taleboble: rektangel med afrundede hjørner 3">
            <a:extLst>
              <a:ext uri="{FF2B5EF4-FFF2-40B4-BE49-F238E27FC236}">
                <a16:creationId xmlns:a16="http://schemas.microsoft.com/office/drawing/2014/main" id="{004A8514-1B78-D56C-228B-94007C755F9B}"/>
              </a:ext>
            </a:extLst>
          </p:cNvPr>
          <p:cNvSpPr/>
          <p:nvPr/>
        </p:nvSpPr>
        <p:spPr>
          <a:xfrm>
            <a:off x="6305275" y="3621024"/>
            <a:ext cx="2649816" cy="1582444"/>
          </a:xfrm>
          <a:prstGeom prst="wedgeRoundRectCallou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r>
              <a:rPr kumimoji="0" lang="da-DK" sz="1600" b="0" i="1" u="none" strike="noStrike" kern="1200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KBH" panose="00000500000000000000" pitchFamily="2" charset="0"/>
              </a:rPr>
              <a:t>Skaber vi sociale og faglige deltagelsesmuligheder for alle elever me</a:t>
            </a:r>
            <a:r>
              <a:rPr lang="da-DK" sz="1600" i="1" dirty="0">
                <a:solidFill>
                  <a:schemeClr val="bg1"/>
                </a:solidFill>
                <a:latin typeface="KBH" panose="00000500000000000000" pitchFamily="2" charset="0"/>
              </a:rPr>
              <a:t>d vores co-teaching?</a:t>
            </a:r>
            <a:endParaRPr lang="da-DK" sz="1600" noProof="0" dirty="0">
              <a:solidFill>
                <a:schemeClr val="bg1"/>
              </a:solidFill>
              <a:latin typeface="KBH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72573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9F538A-4D0F-E78E-916A-B38EF02586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indhold 6">
            <a:extLst>
              <a:ext uri="{FF2B5EF4-FFF2-40B4-BE49-F238E27FC236}">
                <a16:creationId xmlns:a16="http://schemas.microsoft.com/office/drawing/2014/main" id="{38A0A1E5-8F22-B7A6-F85E-E43DA7EF94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/>
          </a:p>
        </p:txBody>
      </p:sp>
      <p:pic>
        <p:nvPicPr>
          <p:cNvPr id="9" name="Billede 8">
            <a:extLst>
              <a:ext uri="{FF2B5EF4-FFF2-40B4-BE49-F238E27FC236}">
                <a16:creationId xmlns:a16="http://schemas.microsoft.com/office/drawing/2014/main" id="{FB65F07C-D661-D6FB-F83C-A32EE7CD04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7613"/>
            <a:ext cx="12192000" cy="6422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01786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105</Words>
  <Application>Microsoft Office PowerPoint</Application>
  <PresentationFormat>Widescreen</PresentationFormat>
  <Paragraphs>8</Paragraphs>
  <Slides>3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3</vt:i4>
      </vt:variant>
    </vt:vector>
  </HeadingPairs>
  <TitlesOfParts>
    <vt:vector size="8" baseType="lpstr">
      <vt:lpstr>Aptos</vt:lpstr>
      <vt:lpstr>Aptos Display</vt:lpstr>
      <vt:lpstr>Arial</vt:lpstr>
      <vt:lpstr>KBH</vt:lpstr>
      <vt:lpstr>Office-tema</vt:lpstr>
      <vt:lpstr>Redskaber til evaluering af co-teaching </vt:lpstr>
      <vt:lpstr>Evaluering af co-teachingpraksis</vt:lpstr>
      <vt:lpstr>PowerPoint-præsentation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Michala Holm Faber</dc:creator>
  <cp:lastModifiedBy>Michala Holm Faber</cp:lastModifiedBy>
  <cp:revision>1</cp:revision>
  <dcterms:created xsi:type="dcterms:W3CDTF">2024-10-07T10:32:27Z</dcterms:created>
  <dcterms:modified xsi:type="dcterms:W3CDTF">2024-10-07T12:25:49Z</dcterms:modified>
</cp:coreProperties>
</file>