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505" r:id="rId5"/>
    <p:sldId id="2325" r:id="rId6"/>
    <p:sldId id="2327" r:id="rId7"/>
    <p:sldId id="2326" r:id="rId8"/>
    <p:sldId id="2328" r:id="rId9"/>
  </p:sldIdLst>
  <p:sldSz cx="12192000" cy="6858000"/>
  <p:notesSz cx="6858000" cy="9144000"/>
  <p:custDataLst>
    <p:tags r:id="rId11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B1C5CA3-09AB-EFD7-2B30-73564F9681FC}" name="Michala Holm Faber" initials="MF" userId="S::ka8i@kk.dk::78324c28-ba33-4ff1-9256-a379bbcaf6c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4151D5-D47F-C03A-EBA8-56FCE4083AF3}" v="18" dt="2024-10-07T12:48:27.718"/>
    <p1510:client id="{1F4DE8B6-7804-0B6A-09FC-26BEB7428029}" v="454" dt="2024-10-08T10:50:02.3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69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28E832-2166-442D-AB47-96D1A297ADD3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54A781D3-1DB0-4FD1-9AFA-472C8132C02B}">
      <dgm:prSet phldrT="[Teks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28575">
          <a:solidFill>
            <a:srgbClr val="92D050"/>
          </a:solidFill>
        </a:ln>
      </dgm:spPr>
      <dgm:t>
        <a:bodyPr/>
        <a:lstStyle/>
        <a:p>
          <a:r>
            <a:rPr lang="da-DK"/>
            <a:t> </a:t>
          </a:r>
        </a:p>
      </dgm:t>
    </dgm:pt>
    <dgm:pt modelId="{6B88CAEE-C56F-4F48-B2BC-AFD1C0BF6953}" type="sibTrans" cxnId="{B5C61D0F-9F7C-4EBC-911B-76E55C9A9043}">
      <dgm:prSet/>
      <dgm:spPr/>
      <dgm:t>
        <a:bodyPr/>
        <a:lstStyle/>
        <a:p>
          <a:endParaRPr lang="da-DK"/>
        </a:p>
      </dgm:t>
    </dgm:pt>
    <dgm:pt modelId="{A20A942C-8914-4437-A35B-23E559D64F7E}" type="parTrans" cxnId="{B5C61D0F-9F7C-4EBC-911B-76E55C9A9043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/>
        </a:p>
      </dgm:t>
    </dgm:pt>
    <dgm:pt modelId="{06D4E602-07CA-4C43-A55A-6F2F9B22A87D}">
      <dgm:prSet phldrT="[Teks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28575">
          <a:solidFill>
            <a:srgbClr val="92D050"/>
          </a:solidFill>
        </a:ln>
      </dgm:spPr>
      <dgm:t>
        <a:bodyPr/>
        <a:lstStyle/>
        <a:p>
          <a:endParaRPr lang="da-DK"/>
        </a:p>
      </dgm:t>
    </dgm:pt>
    <dgm:pt modelId="{EDDCE9C8-4615-4A8A-940C-44CDD1C32314}" type="parTrans" cxnId="{CD71C103-3761-4431-970C-733BF093F0CB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/>
        </a:p>
      </dgm:t>
    </dgm:pt>
    <dgm:pt modelId="{67268C74-3DE9-4FFA-9301-6FF31195106A}" type="sibTrans" cxnId="{CD71C103-3761-4431-970C-733BF093F0CB}">
      <dgm:prSet/>
      <dgm:spPr/>
      <dgm:t>
        <a:bodyPr/>
        <a:lstStyle/>
        <a:p>
          <a:endParaRPr lang="da-DK"/>
        </a:p>
      </dgm:t>
    </dgm:pt>
    <dgm:pt modelId="{99084BE0-C900-4266-8BCC-C7BCA0DB12B1}">
      <dgm:prSet phldrT="[Teks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28575">
          <a:solidFill>
            <a:srgbClr val="92D050"/>
          </a:solidFill>
        </a:ln>
      </dgm:spPr>
      <dgm:t>
        <a:bodyPr/>
        <a:lstStyle/>
        <a:p>
          <a:endParaRPr lang="da-DK"/>
        </a:p>
      </dgm:t>
    </dgm:pt>
    <dgm:pt modelId="{325FF012-8735-4509-96DC-847B2492748E}" type="parTrans" cxnId="{4152E7B3-A5CA-4DD6-B274-6A6A33807070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/>
        </a:p>
      </dgm:t>
    </dgm:pt>
    <dgm:pt modelId="{A5ECC376-DFF4-45AE-8C07-F903CCDE0643}" type="sibTrans" cxnId="{4152E7B3-A5CA-4DD6-B274-6A6A33807070}">
      <dgm:prSet/>
      <dgm:spPr/>
      <dgm:t>
        <a:bodyPr/>
        <a:lstStyle/>
        <a:p>
          <a:endParaRPr lang="da-DK"/>
        </a:p>
      </dgm:t>
    </dgm:pt>
    <dgm:pt modelId="{69208CE6-94A4-47FC-9D2C-818B63932EF9}">
      <dgm:prSet phldrT="[Teks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28575">
          <a:solidFill>
            <a:srgbClr val="92D050"/>
          </a:solidFill>
        </a:ln>
      </dgm:spPr>
      <dgm:t>
        <a:bodyPr/>
        <a:lstStyle/>
        <a:p>
          <a:endParaRPr lang="da-DK"/>
        </a:p>
      </dgm:t>
    </dgm:pt>
    <dgm:pt modelId="{BB072104-7814-41FF-B7FD-076A3E756A8D}" type="parTrans" cxnId="{BEFD27C1-D3D1-49CD-8E27-A5C131F32080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/>
        </a:p>
      </dgm:t>
    </dgm:pt>
    <dgm:pt modelId="{F70D6C7F-FD41-4C89-B1F5-881B9DCDDCBA}" type="sibTrans" cxnId="{BEFD27C1-D3D1-49CD-8E27-A5C131F32080}">
      <dgm:prSet/>
      <dgm:spPr/>
      <dgm:t>
        <a:bodyPr/>
        <a:lstStyle/>
        <a:p>
          <a:endParaRPr lang="da-DK"/>
        </a:p>
      </dgm:t>
    </dgm:pt>
    <dgm:pt modelId="{61A854FF-17D7-4E69-B7AC-B31FD7553737}">
      <dgm:prSet phldrT="[Teks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28575">
          <a:solidFill>
            <a:srgbClr val="92D050"/>
          </a:solidFill>
        </a:ln>
      </dgm:spPr>
      <dgm:t>
        <a:bodyPr/>
        <a:lstStyle/>
        <a:p>
          <a:endParaRPr lang="da-DK"/>
        </a:p>
      </dgm:t>
    </dgm:pt>
    <dgm:pt modelId="{416D772C-2A11-4EBB-A4A7-9F414F445C53}" type="parTrans" cxnId="{3D027BAB-6FAF-4CF8-BF74-BB214A536F3B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/>
        </a:p>
      </dgm:t>
    </dgm:pt>
    <dgm:pt modelId="{3BB40671-972F-4C07-8B57-281E1EC84E85}" type="sibTrans" cxnId="{3D027BAB-6FAF-4CF8-BF74-BB214A536F3B}">
      <dgm:prSet/>
      <dgm:spPr/>
      <dgm:t>
        <a:bodyPr/>
        <a:lstStyle/>
        <a:p>
          <a:endParaRPr lang="da-DK"/>
        </a:p>
      </dgm:t>
    </dgm:pt>
    <dgm:pt modelId="{C841F51D-A12B-4C75-B8EF-79F975465CA1}">
      <dgm:prSet phldrT="[Teks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 w="28575">
          <a:solidFill>
            <a:schemeClr val="tx1"/>
          </a:solidFill>
        </a:ln>
      </dgm:spPr>
      <dgm:t>
        <a:bodyPr/>
        <a:lstStyle/>
        <a:p>
          <a:endParaRPr lang="da-DK"/>
        </a:p>
      </dgm:t>
    </dgm:pt>
    <dgm:pt modelId="{2AE7968B-9178-446A-BA68-F4E18BF90882}" type="parTrans" cxnId="{360EFF3F-7E4D-4085-8E7B-06D286ECBBF2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/>
        </a:p>
      </dgm:t>
    </dgm:pt>
    <dgm:pt modelId="{A5DA94B6-0AB8-49FD-A7CC-73CDAF8E24D1}" type="sibTrans" cxnId="{360EFF3F-7E4D-4085-8E7B-06D286ECBBF2}">
      <dgm:prSet/>
      <dgm:spPr/>
      <dgm:t>
        <a:bodyPr/>
        <a:lstStyle/>
        <a:p>
          <a:endParaRPr lang="da-DK"/>
        </a:p>
      </dgm:t>
    </dgm:pt>
    <dgm:pt modelId="{8FDB5174-75FA-4A28-B2A4-33422A60135B}">
      <dgm:prSet phldrT="[Teks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 w="28575">
          <a:solidFill>
            <a:srgbClr val="FF0000"/>
          </a:solidFill>
        </a:ln>
      </dgm:spPr>
      <dgm:t>
        <a:bodyPr/>
        <a:lstStyle/>
        <a:p>
          <a:endParaRPr lang="da-DK"/>
        </a:p>
      </dgm:t>
    </dgm:pt>
    <dgm:pt modelId="{BC8484D4-F8F5-482E-8E7A-834FC68F377A}" type="parTrans" cxnId="{2B7D21FB-595C-4D7B-892F-5F59623E4023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/>
        </a:p>
      </dgm:t>
    </dgm:pt>
    <dgm:pt modelId="{7B5FF0D6-189E-4B6E-AD9C-2F80BCBB7D1C}" type="sibTrans" cxnId="{2B7D21FB-595C-4D7B-892F-5F59623E4023}">
      <dgm:prSet/>
      <dgm:spPr/>
      <dgm:t>
        <a:bodyPr/>
        <a:lstStyle/>
        <a:p>
          <a:endParaRPr lang="da-DK"/>
        </a:p>
      </dgm:t>
    </dgm:pt>
    <dgm:pt modelId="{719E6836-23A6-4AB1-A49E-27B2EE28C46E}">
      <dgm:prSet phldrT="[Teks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 w="28575">
          <a:solidFill>
            <a:srgbClr val="FF0000"/>
          </a:solidFill>
        </a:ln>
      </dgm:spPr>
      <dgm:t>
        <a:bodyPr/>
        <a:lstStyle/>
        <a:p>
          <a:endParaRPr lang="da-DK"/>
        </a:p>
      </dgm:t>
    </dgm:pt>
    <dgm:pt modelId="{EE6F2EAD-145C-4AA3-AEA1-20FE17D19017}" type="parTrans" cxnId="{B09B971F-321D-451F-94F3-570BEC82FE2F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/>
        </a:p>
      </dgm:t>
    </dgm:pt>
    <dgm:pt modelId="{DA69FA20-8124-4948-8347-E09D6109F866}" type="sibTrans" cxnId="{B09B971F-321D-451F-94F3-570BEC82FE2F}">
      <dgm:prSet/>
      <dgm:spPr/>
      <dgm:t>
        <a:bodyPr/>
        <a:lstStyle/>
        <a:p>
          <a:endParaRPr lang="da-DK"/>
        </a:p>
      </dgm:t>
    </dgm:pt>
    <dgm:pt modelId="{994EC744-A0A7-4ABE-AB4E-503094300EC7}">
      <dgm:prSet phldrT="[Teks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 w="28575">
          <a:solidFill>
            <a:srgbClr val="FF0000"/>
          </a:solidFill>
        </a:ln>
      </dgm:spPr>
      <dgm:t>
        <a:bodyPr/>
        <a:lstStyle/>
        <a:p>
          <a:endParaRPr lang="da-DK"/>
        </a:p>
      </dgm:t>
    </dgm:pt>
    <dgm:pt modelId="{F8851DE9-F513-45C0-8EBC-5F485D8EBBFF}" type="parTrans" cxnId="{509F174B-D86B-4E7A-848D-01D145CC591E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/>
        </a:p>
      </dgm:t>
    </dgm:pt>
    <dgm:pt modelId="{521828FE-1519-4986-B0A0-D54C644059C8}" type="sibTrans" cxnId="{509F174B-D86B-4E7A-848D-01D145CC591E}">
      <dgm:prSet/>
      <dgm:spPr/>
      <dgm:t>
        <a:bodyPr/>
        <a:lstStyle/>
        <a:p>
          <a:endParaRPr lang="da-DK"/>
        </a:p>
      </dgm:t>
    </dgm:pt>
    <dgm:pt modelId="{C667A8F7-FAFB-449C-8755-F5467D9BA077}">
      <dgm:prSet phldrT="[Teks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 w="28575">
          <a:solidFill>
            <a:srgbClr val="FF0000"/>
          </a:solidFill>
        </a:ln>
      </dgm:spPr>
      <dgm:t>
        <a:bodyPr/>
        <a:lstStyle/>
        <a:p>
          <a:endParaRPr lang="da-DK"/>
        </a:p>
      </dgm:t>
    </dgm:pt>
    <dgm:pt modelId="{12BDA9DC-3871-4D03-A959-ABDF13571270}" type="parTrans" cxnId="{E46EE552-2C29-48D2-AF2D-A94605E0D042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/>
        </a:p>
      </dgm:t>
    </dgm:pt>
    <dgm:pt modelId="{310CCC4A-A8C0-4D90-A83A-C790BCEC9206}" type="sibTrans" cxnId="{E46EE552-2C29-48D2-AF2D-A94605E0D042}">
      <dgm:prSet/>
      <dgm:spPr/>
      <dgm:t>
        <a:bodyPr/>
        <a:lstStyle/>
        <a:p>
          <a:endParaRPr lang="da-DK"/>
        </a:p>
      </dgm:t>
    </dgm:pt>
    <dgm:pt modelId="{3D4156CF-4759-4667-AB4C-6B508E50D7F3}" type="pres">
      <dgm:prSet presAssocID="{7E28E832-2166-442D-AB47-96D1A297ADD3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5F19B7B-4CE3-4F1E-980F-37C2F819B129}" type="pres">
      <dgm:prSet presAssocID="{C841F51D-A12B-4C75-B8EF-79F975465CA1}" presName="centerShape" presStyleLbl="node0" presStyleIdx="0" presStyleCnt="1"/>
      <dgm:spPr/>
    </dgm:pt>
    <dgm:pt modelId="{0C54E471-9FBC-42AF-9C9E-2B20A7D5D766}" type="pres">
      <dgm:prSet presAssocID="{EE6F2EAD-145C-4AA3-AEA1-20FE17D19017}" presName="Name9" presStyleLbl="parChTrans1D2" presStyleIdx="0" presStyleCnt="9"/>
      <dgm:spPr/>
    </dgm:pt>
    <dgm:pt modelId="{48A92F32-956A-4648-A4EE-4E5FA0DF57CB}" type="pres">
      <dgm:prSet presAssocID="{EE6F2EAD-145C-4AA3-AEA1-20FE17D19017}" presName="connTx" presStyleLbl="parChTrans1D2" presStyleIdx="0" presStyleCnt="9"/>
      <dgm:spPr/>
    </dgm:pt>
    <dgm:pt modelId="{C026981D-D637-47FD-BF85-1E3946A46308}" type="pres">
      <dgm:prSet presAssocID="{719E6836-23A6-4AB1-A49E-27B2EE28C46E}" presName="node" presStyleLbl="node1" presStyleIdx="0" presStyleCnt="9">
        <dgm:presLayoutVars>
          <dgm:bulletEnabled val="1"/>
        </dgm:presLayoutVars>
      </dgm:prSet>
      <dgm:spPr/>
    </dgm:pt>
    <dgm:pt modelId="{5D86CA9D-1BD4-4E90-8E5B-625DF98D9D80}" type="pres">
      <dgm:prSet presAssocID="{F8851DE9-F513-45C0-8EBC-5F485D8EBBFF}" presName="Name9" presStyleLbl="parChTrans1D2" presStyleIdx="1" presStyleCnt="9"/>
      <dgm:spPr/>
    </dgm:pt>
    <dgm:pt modelId="{1AB62932-8CFA-42EB-8478-E44302D3BD99}" type="pres">
      <dgm:prSet presAssocID="{F8851DE9-F513-45C0-8EBC-5F485D8EBBFF}" presName="connTx" presStyleLbl="parChTrans1D2" presStyleIdx="1" presStyleCnt="9"/>
      <dgm:spPr/>
    </dgm:pt>
    <dgm:pt modelId="{F796861D-4315-4EB5-BE49-7A05A6764FE6}" type="pres">
      <dgm:prSet presAssocID="{994EC744-A0A7-4ABE-AB4E-503094300EC7}" presName="node" presStyleLbl="node1" presStyleIdx="1" presStyleCnt="9">
        <dgm:presLayoutVars>
          <dgm:bulletEnabled val="1"/>
        </dgm:presLayoutVars>
      </dgm:prSet>
      <dgm:spPr/>
    </dgm:pt>
    <dgm:pt modelId="{7CDA8005-EFF5-4726-84B0-E4E09A28D0BE}" type="pres">
      <dgm:prSet presAssocID="{12BDA9DC-3871-4D03-A959-ABDF13571270}" presName="Name9" presStyleLbl="parChTrans1D2" presStyleIdx="2" presStyleCnt="9"/>
      <dgm:spPr/>
    </dgm:pt>
    <dgm:pt modelId="{3ED45EB7-9AE3-41C5-BE7E-3F4176046A9D}" type="pres">
      <dgm:prSet presAssocID="{12BDA9DC-3871-4D03-A959-ABDF13571270}" presName="connTx" presStyleLbl="parChTrans1D2" presStyleIdx="2" presStyleCnt="9"/>
      <dgm:spPr/>
    </dgm:pt>
    <dgm:pt modelId="{1D870160-CB90-4B80-81C0-4297703F9BF6}" type="pres">
      <dgm:prSet presAssocID="{C667A8F7-FAFB-449C-8755-F5467D9BA077}" presName="node" presStyleLbl="node1" presStyleIdx="2" presStyleCnt="9">
        <dgm:presLayoutVars>
          <dgm:bulletEnabled val="1"/>
        </dgm:presLayoutVars>
      </dgm:prSet>
      <dgm:spPr/>
    </dgm:pt>
    <dgm:pt modelId="{1851FE1B-CD07-4972-BB9F-6D6C7A82C136}" type="pres">
      <dgm:prSet presAssocID="{BC8484D4-F8F5-482E-8E7A-834FC68F377A}" presName="Name9" presStyleLbl="parChTrans1D2" presStyleIdx="3" presStyleCnt="9"/>
      <dgm:spPr/>
    </dgm:pt>
    <dgm:pt modelId="{341956C7-3259-40DC-A572-C8A827C9A66B}" type="pres">
      <dgm:prSet presAssocID="{BC8484D4-F8F5-482E-8E7A-834FC68F377A}" presName="connTx" presStyleLbl="parChTrans1D2" presStyleIdx="3" presStyleCnt="9"/>
      <dgm:spPr/>
    </dgm:pt>
    <dgm:pt modelId="{039EA52C-BB02-47FD-904E-0A62FC4E8D80}" type="pres">
      <dgm:prSet presAssocID="{8FDB5174-75FA-4A28-B2A4-33422A60135B}" presName="node" presStyleLbl="node1" presStyleIdx="3" presStyleCnt="9">
        <dgm:presLayoutVars>
          <dgm:bulletEnabled val="1"/>
        </dgm:presLayoutVars>
      </dgm:prSet>
      <dgm:spPr/>
    </dgm:pt>
    <dgm:pt modelId="{FD98DC4E-7F77-48A7-B1BA-3A94D70E1410}" type="pres">
      <dgm:prSet presAssocID="{A20A942C-8914-4437-A35B-23E559D64F7E}" presName="Name9" presStyleLbl="parChTrans1D2" presStyleIdx="4" presStyleCnt="9"/>
      <dgm:spPr/>
    </dgm:pt>
    <dgm:pt modelId="{999BF29F-DEBF-4AB1-9531-49393C33490E}" type="pres">
      <dgm:prSet presAssocID="{A20A942C-8914-4437-A35B-23E559D64F7E}" presName="connTx" presStyleLbl="parChTrans1D2" presStyleIdx="4" presStyleCnt="9"/>
      <dgm:spPr/>
    </dgm:pt>
    <dgm:pt modelId="{AB0CB621-22F4-4427-B029-69943B9FB867}" type="pres">
      <dgm:prSet presAssocID="{54A781D3-1DB0-4FD1-9AFA-472C8132C02B}" presName="node" presStyleLbl="node1" presStyleIdx="4" presStyleCnt="9">
        <dgm:presLayoutVars>
          <dgm:bulletEnabled val="1"/>
        </dgm:presLayoutVars>
      </dgm:prSet>
      <dgm:spPr/>
    </dgm:pt>
    <dgm:pt modelId="{94215BC2-BD00-466A-82EF-FEC05CDBB658}" type="pres">
      <dgm:prSet presAssocID="{325FF012-8735-4509-96DC-847B2492748E}" presName="Name9" presStyleLbl="parChTrans1D2" presStyleIdx="5" presStyleCnt="9"/>
      <dgm:spPr/>
    </dgm:pt>
    <dgm:pt modelId="{713DBEDE-33E2-4D57-BEBC-B69A0CFE475A}" type="pres">
      <dgm:prSet presAssocID="{325FF012-8735-4509-96DC-847B2492748E}" presName="connTx" presStyleLbl="parChTrans1D2" presStyleIdx="5" presStyleCnt="9"/>
      <dgm:spPr/>
    </dgm:pt>
    <dgm:pt modelId="{A993FAC0-3B9B-4B92-BF5E-4B0085080FD9}" type="pres">
      <dgm:prSet presAssocID="{99084BE0-C900-4266-8BCC-C7BCA0DB12B1}" presName="node" presStyleLbl="node1" presStyleIdx="5" presStyleCnt="9">
        <dgm:presLayoutVars>
          <dgm:bulletEnabled val="1"/>
        </dgm:presLayoutVars>
      </dgm:prSet>
      <dgm:spPr/>
    </dgm:pt>
    <dgm:pt modelId="{F8B24AF3-BDD1-4713-8A08-49C3D28555F4}" type="pres">
      <dgm:prSet presAssocID="{BB072104-7814-41FF-B7FD-076A3E756A8D}" presName="Name9" presStyleLbl="parChTrans1D2" presStyleIdx="6" presStyleCnt="9"/>
      <dgm:spPr/>
    </dgm:pt>
    <dgm:pt modelId="{2B68958A-013A-4B46-A08C-88E90B6862E4}" type="pres">
      <dgm:prSet presAssocID="{BB072104-7814-41FF-B7FD-076A3E756A8D}" presName="connTx" presStyleLbl="parChTrans1D2" presStyleIdx="6" presStyleCnt="9"/>
      <dgm:spPr/>
    </dgm:pt>
    <dgm:pt modelId="{A830401F-92F3-4C67-8DA3-868F4D2E3162}" type="pres">
      <dgm:prSet presAssocID="{69208CE6-94A4-47FC-9D2C-818B63932EF9}" presName="node" presStyleLbl="node1" presStyleIdx="6" presStyleCnt="9">
        <dgm:presLayoutVars>
          <dgm:bulletEnabled val="1"/>
        </dgm:presLayoutVars>
      </dgm:prSet>
      <dgm:spPr/>
    </dgm:pt>
    <dgm:pt modelId="{3B7C9D61-08E3-4C4F-8AC3-A153A75AD51C}" type="pres">
      <dgm:prSet presAssocID="{416D772C-2A11-4EBB-A4A7-9F414F445C53}" presName="Name9" presStyleLbl="parChTrans1D2" presStyleIdx="7" presStyleCnt="9"/>
      <dgm:spPr/>
    </dgm:pt>
    <dgm:pt modelId="{518B3AAD-9259-4D46-98B0-A4A990A4BBCB}" type="pres">
      <dgm:prSet presAssocID="{416D772C-2A11-4EBB-A4A7-9F414F445C53}" presName="connTx" presStyleLbl="parChTrans1D2" presStyleIdx="7" presStyleCnt="9"/>
      <dgm:spPr/>
    </dgm:pt>
    <dgm:pt modelId="{E4541A47-38A2-42BF-A95D-8DB016D9506A}" type="pres">
      <dgm:prSet presAssocID="{61A854FF-17D7-4E69-B7AC-B31FD7553737}" presName="node" presStyleLbl="node1" presStyleIdx="7" presStyleCnt="9">
        <dgm:presLayoutVars>
          <dgm:bulletEnabled val="1"/>
        </dgm:presLayoutVars>
      </dgm:prSet>
      <dgm:spPr/>
    </dgm:pt>
    <dgm:pt modelId="{6AEDD332-C657-4D5A-85DB-227B11664FF4}" type="pres">
      <dgm:prSet presAssocID="{EDDCE9C8-4615-4A8A-940C-44CDD1C32314}" presName="Name9" presStyleLbl="parChTrans1D2" presStyleIdx="8" presStyleCnt="9"/>
      <dgm:spPr/>
    </dgm:pt>
    <dgm:pt modelId="{D9209AA6-6D27-4CD1-93DB-7EB54BD9C65C}" type="pres">
      <dgm:prSet presAssocID="{EDDCE9C8-4615-4A8A-940C-44CDD1C32314}" presName="connTx" presStyleLbl="parChTrans1D2" presStyleIdx="8" presStyleCnt="9"/>
      <dgm:spPr/>
    </dgm:pt>
    <dgm:pt modelId="{B7C83979-C0AD-4526-AD55-1FC5DECFDFC0}" type="pres">
      <dgm:prSet presAssocID="{06D4E602-07CA-4C43-A55A-6F2F9B22A87D}" presName="node" presStyleLbl="node1" presStyleIdx="8" presStyleCnt="9">
        <dgm:presLayoutVars>
          <dgm:bulletEnabled val="1"/>
        </dgm:presLayoutVars>
      </dgm:prSet>
      <dgm:spPr/>
    </dgm:pt>
  </dgm:ptLst>
  <dgm:cxnLst>
    <dgm:cxn modelId="{77980F00-260D-46BB-B590-AB11F9287482}" type="presOf" srcId="{719E6836-23A6-4AB1-A49E-27B2EE28C46E}" destId="{C026981D-D637-47FD-BF85-1E3946A46308}" srcOrd="0" destOrd="0" presId="urn:microsoft.com/office/officeart/2005/8/layout/radial1"/>
    <dgm:cxn modelId="{CD71C103-3761-4431-970C-733BF093F0CB}" srcId="{C841F51D-A12B-4C75-B8EF-79F975465CA1}" destId="{06D4E602-07CA-4C43-A55A-6F2F9B22A87D}" srcOrd="8" destOrd="0" parTransId="{EDDCE9C8-4615-4A8A-940C-44CDD1C32314}" sibTransId="{67268C74-3DE9-4FFA-9301-6FF31195106A}"/>
    <dgm:cxn modelId="{B5C61D0F-9F7C-4EBC-911B-76E55C9A9043}" srcId="{C841F51D-A12B-4C75-B8EF-79F975465CA1}" destId="{54A781D3-1DB0-4FD1-9AFA-472C8132C02B}" srcOrd="4" destOrd="0" parTransId="{A20A942C-8914-4437-A35B-23E559D64F7E}" sibTransId="{6B88CAEE-C56F-4F48-B2BC-AFD1C0BF6953}"/>
    <dgm:cxn modelId="{8BF63B10-1B31-4DEC-B936-2E711416EB0F}" type="presOf" srcId="{99084BE0-C900-4266-8BCC-C7BCA0DB12B1}" destId="{A993FAC0-3B9B-4B92-BF5E-4B0085080FD9}" srcOrd="0" destOrd="0" presId="urn:microsoft.com/office/officeart/2005/8/layout/radial1"/>
    <dgm:cxn modelId="{8E6A6412-E23D-4852-AC13-55B2F0545A3E}" type="presOf" srcId="{A20A942C-8914-4437-A35B-23E559D64F7E}" destId="{999BF29F-DEBF-4AB1-9531-49393C33490E}" srcOrd="1" destOrd="0" presId="urn:microsoft.com/office/officeart/2005/8/layout/radial1"/>
    <dgm:cxn modelId="{21A9141E-390F-44B3-9473-FAB7E1FB3221}" type="presOf" srcId="{416D772C-2A11-4EBB-A4A7-9F414F445C53}" destId="{3B7C9D61-08E3-4C4F-8AC3-A153A75AD51C}" srcOrd="0" destOrd="0" presId="urn:microsoft.com/office/officeart/2005/8/layout/radial1"/>
    <dgm:cxn modelId="{4929E61E-ED04-44B6-B330-B53569184DBE}" type="presOf" srcId="{BC8484D4-F8F5-482E-8E7A-834FC68F377A}" destId="{341956C7-3259-40DC-A572-C8A827C9A66B}" srcOrd="1" destOrd="0" presId="urn:microsoft.com/office/officeart/2005/8/layout/radial1"/>
    <dgm:cxn modelId="{B09B971F-321D-451F-94F3-570BEC82FE2F}" srcId="{C841F51D-A12B-4C75-B8EF-79F975465CA1}" destId="{719E6836-23A6-4AB1-A49E-27B2EE28C46E}" srcOrd="0" destOrd="0" parTransId="{EE6F2EAD-145C-4AA3-AEA1-20FE17D19017}" sibTransId="{DA69FA20-8124-4948-8347-E09D6109F866}"/>
    <dgm:cxn modelId="{6DD6E62D-2CD5-4F4B-9145-45379DEFDFA5}" type="presOf" srcId="{69208CE6-94A4-47FC-9D2C-818B63932EF9}" destId="{A830401F-92F3-4C67-8DA3-868F4D2E3162}" srcOrd="0" destOrd="0" presId="urn:microsoft.com/office/officeart/2005/8/layout/radial1"/>
    <dgm:cxn modelId="{360EFF3F-7E4D-4085-8E7B-06D286ECBBF2}" srcId="{7E28E832-2166-442D-AB47-96D1A297ADD3}" destId="{C841F51D-A12B-4C75-B8EF-79F975465CA1}" srcOrd="0" destOrd="0" parTransId="{2AE7968B-9178-446A-BA68-F4E18BF90882}" sibTransId="{A5DA94B6-0AB8-49FD-A7CC-73CDAF8E24D1}"/>
    <dgm:cxn modelId="{509F174B-D86B-4E7A-848D-01D145CC591E}" srcId="{C841F51D-A12B-4C75-B8EF-79F975465CA1}" destId="{994EC744-A0A7-4ABE-AB4E-503094300EC7}" srcOrd="1" destOrd="0" parTransId="{F8851DE9-F513-45C0-8EBC-5F485D8EBBFF}" sibTransId="{521828FE-1519-4986-B0A0-D54C644059C8}"/>
    <dgm:cxn modelId="{D5F9CC6F-DCA5-4F87-A2FB-13BD8FF1357B}" type="presOf" srcId="{A20A942C-8914-4437-A35B-23E559D64F7E}" destId="{FD98DC4E-7F77-48A7-B1BA-3A94D70E1410}" srcOrd="0" destOrd="0" presId="urn:microsoft.com/office/officeart/2005/8/layout/radial1"/>
    <dgm:cxn modelId="{E46EE552-2C29-48D2-AF2D-A94605E0D042}" srcId="{C841F51D-A12B-4C75-B8EF-79F975465CA1}" destId="{C667A8F7-FAFB-449C-8755-F5467D9BA077}" srcOrd="2" destOrd="0" parTransId="{12BDA9DC-3871-4D03-A959-ABDF13571270}" sibTransId="{310CCC4A-A8C0-4D90-A83A-C790BCEC9206}"/>
    <dgm:cxn modelId="{20EF2E54-AD5A-4B79-911F-5A6E279BA323}" type="presOf" srcId="{C667A8F7-FAFB-449C-8755-F5467D9BA077}" destId="{1D870160-CB90-4B80-81C0-4297703F9BF6}" srcOrd="0" destOrd="0" presId="urn:microsoft.com/office/officeart/2005/8/layout/radial1"/>
    <dgm:cxn modelId="{3DEBD859-8975-4E8A-8226-193D477B83B8}" type="presOf" srcId="{416D772C-2A11-4EBB-A4A7-9F414F445C53}" destId="{518B3AAD-9259-4D46-98B0-A4A990A4BBCB}" srcOrd="1" destOrd="0" presId="urn:microsoft.com/office/officeart/2005/8/layout/radial1"/>
    <dgm:cxn modelId="{349A455A-9CC1-4855-8CF8-3E0959537D23}" type="presOf" srcId="{BB072104-7814-41FF-B7FD-076A3E756A8D}" destId="{F8B24AF3-BDD1-4713-8A08-49C3D28555F4}" srcOrd="0" destOrd="0" presId="urn:microsoft.com/office/officeart/2005/8/layout/radial1"/>
    <dgm:cxn modelId="{5D2F957C-0822-4DC4-83AA-E5FE9EEBFE6E}" type="presOf" srcId="{EDDCE9C8-4615-4A8A-940C-44CDD1C32314}" destId="{D9209AA6-6D27-4CD1-93DB-7EB54BD9C65C}" srcOrd="1" destOrd="0" presId="urn:microsoft.com/office/officeart/2005/8/layout/radial1"/>
    <dgm:cxn modelId="{12668A83-ED1F-4B8E-AFEE-FFC3F5F0E9A2}" type="presOf" srcId="{EDDCE9C8-4615-4A8A-940C-44CDD1C32314}" destId="{6AEDD332-C657-4D5A-85DB-227B11664FF4}" srcOrd="0" destOrd="0" presId="urn:microsoft.com/office/officeart/2005/8/layout/radial1"/>
    <dgm:cxn modelId="{63518984-D765-41CA-A9EE-A8F1EBEAAB90}" type="presOf" srcId="{EE6F2EAD-145C-4AA3-AEA1-20FE17D19017}" destId="{0C54E471-9FBC-42AF-9C9E-2B20A7D5D766}" srcOrd="0" destOrd="0" presId="urn:microsoft.com/office/officeart/2005/8/layout/radial1"/>
    <dgm:cxn modelId="{DC19788E-09FA-478A-A199-DCA4373F64E8}" type="presOf" srcId="{7E28E832-2166-442D-AB47-96D1A297ADD3}" destId="{3D4156CF-4759-4667-AB4C-6B508E50D7F3}" srcOrd="0" destOrd="0" presId="urn:microsoft.com/office/officeart/2005/8/layout/radial1"/>
    <dgm:cxn modelId="{D86F8893-3BAB-4A46-B19F-84F4C1C0C6BB}" type="presOf" srcId="{BB072104-7814-41FF-B7FD-076A3E756A8D}" destId="{2B68958A-013A-4B46-A08C-88E90B6862E4}" srcOrd="1" destOrd="0" presId="urn:microsoft.com/office/officeart/2005/8/layout/radial1"/>
    <dgm:cxn modelId="{9E7DFC93-2693-4F2E-B36E-805A2FEC3391}" type="presOf" srcId="{F8851DE9-F513-45C0-8EBC-5F485D8EBBFF}" destId="{5D86CA9D-1BD4-4E90-8E5B-625DF98D9D80}" srcOrd="0" destOrd="0" presId="urn:microsoft.com/office/officeart/2005/8/layout/radial1"/>
    <dgm:cxn modelId="{ED812A97-280E-4850-BE42-518541222E74}" type="presOf" srcId="{F8851DE9-F513-45C0-8EBC-5F485D8EBBFF}" destId="{1AB62932-8CFA-42EB-8478-E44302D3BD99}" srcOrd="1" destOrd="0" presId="urn:microsoft.com/office/officeart/2005/8/layout/radial1"/>
    <dgm:cxn modelId="{8C4FEBA3-B5D6-4D43-80BB-D6484C20467F}" type="presOf" srcId="{BC8484D4-F8F5-482E-8E7A-834FC68F377A}" destId="{1851FE1B-CD07-4972-BB9F-6D6C7A82C136}" srcOrd="0" destOrd="0" presId="urn:microsoft.com/office/officeart/2005/8/layout/radial1"/>
    <dgm:cxn modelId="{3D027BAB-6FAF-4CF8-BF74-BB214A536F3B}" srcId="{C841F51D-A12B-4C75-B8EF-79F975465CA1}" destId="{61A854FF-17D7-4E69-B7AC-B31FD7553737}" srcOrd="7" destOrd="0" parTransId="{416D772C-2A11-4EBB-A4A7-9F414F445C53}" sibTransId="{3BB40671-972F-4C07-8B57-281E1EC84E85}"/>
    <dgm:cxn modelId="{3C0CADB3-9237-45BA-B826-F78829FE3A63}" type="presOf" srcId="{C841F51D-A12B-4C75-B8EF-79F975465CA1}" destId="{65F19B7B-4CE3-4F1E-980F-37C2F819B129}" srcOrd="0" destOrd="0" presId="urn:microsoft.com/office/officeart/2005/8/layout/radial1"/>
    <dgm:cxn modelId="{4152E7B3-A5CA-4DD6-B274-6A6A33807070}" srcId="{C841F51D-A12B-4C75-B8EF-79F975465CA1}" destId="{99084BE0-C900-4266-8BCC-C7BCA0DB12B1}" srcOrd="5" destOrd="0" parTransId="{325FF012-8735-4509-96DC-847B2492748E}" sibTransId="{A5ECC376-DFF4-45AE-8C07-F903CCDE0643}"/>
    <dgm:cxn modelId="{5112A4B9-6990-4A95-87B1-6EB0A8D5F532}" type="presOf" srcId="{54A781D3-1DB0-4FD1-9AFA-472C8132C02B}" destId="{AB0CB621-22F4-4427-B029-69943B9FB867}" srcOrd="0" destOrd="0" presId="urn:microsoft.com/office/officeart/2005/8/layout/radial1"/>
    <dgm:cxn modelId="{6E90DAC0-175B-42BC-89F2-37E9774D3485}" type="presOf" srcId="{61A854FF-17D7-4E69-B7AC-B31FD7553737}" destId="{E4541A47-38A2-42BF-A95D-8DB016D9506A}" srcOrd="0" destOrd="0" presId="urn:microsoft.com/office/officeart/2005/8/layout/radial1"/>
    <dgm:cxn modelId="{BEFD27C1-D3D1-49CD-8E27-A5C131F32080}" srcId="{C841F51D-A12B-4C75-B8EF-79F975465CA1}" destId="{69208CE6-94A4-47FC-9D2C-818B63932EF9}" srcOrd="6" destOrd="0" parTransId="{BB072104-7814-41FF-B7FD-076A3E756A8D}" sibTransId="{F70D6C7F-FD41-4C89-B1F5-881B9DCDDCBA}"/>
    <dgm:cxn modelId="{28B9FEC3-6E47-494F-BF9D-2BDE72F39C96}" type="presOf" srcId="{994EC744-A0A7-4ABE-AB4E-503094300EC7}" destId="{F796861D-4315-4EB5-BE49-7A05A6764FE6}" srcOrd="0" destOrd="0" presId="urn:microsoft.com/office/officeart/2005/8/layout/radial1"/>
    <dgm:cxn modelId="{E39DB6C6-AABB-4B75-877B-6A78D02D0CC1}" type="presOf" srcId="{325FF012-8735-4509-96DC-847B2492748E}" destId="{94215BC2-BD00-466A-82EF-FEC05CDBB658}" srcOrd="0" destOrd="0" presId="urn:microsoft.com/office/officeart/2005/8/layout/radial1"/>
    <dgm:cxn modelId="{34ACC8DA-1DF8-40D7-95C4-B0D0EF68A787}" type="presOf" srcId="{EE6F2EAD-145C-4AA3-AEA1-20FE17D19017}" destId="{48A92F32-956A-4648-A4EE-4E5FA0DF57CB}" srcOrd="1" destOrd="0" presId="urn:microsoft.com/office/officeart/2005/8/layout/radial1"/>
    <dgm:cxn modelId="{92B5B9DF-29C3-4B60-B7A5-C369484C19F3}" type="presOf" srcId="{12BDA9DC-3871-4D03-A959-ABDF13571270}" destId="{3ED45EB7-9AE3-41C5-BE7E-3F4176046A9D}" srcOrd="1" destOrd="0" presId="urn:microsoft.com/office/officeart/2005/8/layout/radial1"/>
    <dgm:cxn modelId="{1E1DC3F2-DE3F-4A53-B7E3-76E69A1F9C2E}" type="presOf" srcId="{06D4E602-07CA-4C43-A55A-6F2F9B22A87D}" destId="{B7C83979-C0AD-4526-AD55-1FC5DECFDFC0}" srcOrd="0" destOrd="0" presId="urn:microsoft.com/office/officeart/2005/8/layout/radial1"/>
    <dgm:cxn modelId="{71FF3AF5-FF4E-42F0-8B11-1F96CE6FA45A}" type="presOf" srcId="{325FF012-8735-4509-96DC-847B2492748E}" destId="{713DBEDE-33E2-4D57-BEBC-B69A0CFE475A}" srcOrd="1" destOrd="0" presId="urn:microsoft.com/office/officeart/2005/8/layout/radial1"/>
    <dgm:cxn modelId="{439F39F9-954D-4B23-8803-1CEF67DC66E4}" type="presOf" srcId="{8FDB5174-75FA-4A28-B2A4-33422A60135B}" destId="{039EA52C-BB02-47FD-904E-0A62FC4E8D80}" srcOrd="0" destOrd="0" presId="urn:microsoft.com/office/officeart/2005/8/layout/radial1"/>
    <dgm:cxn modelId="{2B7D21FB-595C-4D7B-892F-5F59623E4023}" srcId="{C841F51D-A12B-4C75-B8EF-79F975465CA1}" destId="{8FDB5174-75FA-4A28-B2A4-33422A60135B}" srcOrd="3" destOrd="0" parTransId="{BC8484D4-F8F5-482E-8E7A-834FC68F377A}" sibTransId="{7B5FF0D6-189E-4B6E-AD9C-2F80BCBB7D1C}"/>
    <dgm:cxn modelId="{CEC734FB-3082-4A3C-AEB1-787442D8EEE8}" type="presOf" srcId="{12BDA9DC-3871-4D03-A959-ABDF13571270}" destId="{7CDA8005-EFF5-4726-84B0-E4E09A28D0BE}" srcOrd="0" destOrd="0" presId="urn:microsoft.com/office/officeart/2005/8/layout/radial1"/>
    <dgm:cxn modelId="{7261E0C0-C06C-4B5E-9C51-146FBDAA2D8A}" type="presParOf" srcId="{3D4156CF-4759-4667-AB4C-6B508E50D7F3}" destId="{65F19B7B-4CE3-4F1E-980F-37C2F819B129}" srcOrd="0" destOrd="0" presId="urn:microsoft.com/office/officeart/2005/8/layout/radial1"/>
    <dgm:cxn modelId="{0694F613-2F83-4278-A898-502E8A14CB46}" type="presParOf" srcId="{3D4156CF-4759-4667-AB4C-6B508E50D7F3}" destId="{0C54E471-9FBC-42AF-9C9E-2B20A7D5D766}" srcOrd="1" destOrd="0" presId="urn:microsoft.com/office/officeart/2005/8/layout/radial1"/>
    <dgm:cxn modelId="{147A3D63-5993-486F-88C9-49900FBE1DCD}" type="presParOf" srcId="{0C54E471-9FBC-42AF-9C9E-2B20A7D5D766}" destId="{48A92F32-956A-4648-A4EE-4E5FA0DF57CB}" srcOrd="0" destOrd="0" presId="urn:microsoft.com/office/officeart/2005/8/layout/radial1"/>
    <dgm:cxn modelId="{7689338D-5D78-4B27-8B2E-1538496B6CEF}" type="presParOf" srcId="{3D4156CF-4759-4667-AB4C-6B508E50D7F3}" destId="{C026981D-D637-47FD-BF85-1E3946A46308}" srcOrd="2" destOrd="0" presId="urn:microsoft.com/office/officeart/2005/8/layout/radial1"/>
    <dgm:cxn modelId="{4D775A84-20FD-41F7-A78D-1649C957448D}" type="presParOf" srcId="{3D4156CF-4759-4667-AB4C-6B508E50D7F3}" destId="{5D86CA9D-1BD4-4E90-8E5B-625DF98D9D80}" srcOrd="3" destOrd="0" presId="urn:microsoft.com/office/officeart/2005/8/layout/radial1"/>
    <dgm:cxn modelId="{2FF83F1E-6252-4C15-A072-6CE6AE4CCB5E}" type="presParOf" srcId="{5D86CA9D-1BD4-4E90-8E5B-625DF98D9D80}" destId="{1AB62932-8CFA-42EB-8478-E44302D3BD99}" srcOrd="0" destOrd="0" presId="urn:microsoft.com/office/officeart/2005/8/layout/radial1"/>
    <dgm:cxn modelId="{E5390884-82AA-459F-849F-DA360FD88B68}" type="presParOf" srcId="{3D4156CF-4759-4667-AB4C-6B508E50D7F3}" destId="{F796861D-4315-4EB5-BE49-7A05A6764FE6}" srcOrd="4" destOrd="0" presId="urn:microsoft.com/office/officeart/2005/8/layout/radial1"/>
    <dgm:cxn modelId="{E391EE09-4D24-483D-A538-8848A33EAF95}" type="presParOf" srcId="{3D4156CF-4759-4667-AB4C-6B508E50D7F3}" destId="{7CDA8005-EFF5-4726-84B0-E4E09A28D0BE}" srcOrd="5" destOrd="0" presId="urn:microsoft.com/office/officeart/2005/8/layout/radial1"/>
    <dgm:cxn modelId="{260BF49E-ED89-4919-92A4-F37E8056B7B7}" type="presParOf" srcId="{7CDA8005-EFF5-4726-84B0-E4E09A28D0BE}" destId="{3ED45EB7-9AE3-41C5-BE7E-3F4176046A9D}" srcOrd="0" destOrd="0" presId="urn:microsoft.com/office/officeart/2005/8/layout/radial1"/>
    <dgm:cxn modelId="{4ED0033E-1090-403B-BB89-EA05B16F8C89}" type="presParOf" srcId="{3D4156CF-4759-4667-AB4C-6B508E50D7F3}" destId="{1D870160-CB90-4B80-81C0-4297703F9BF6}" srcOrd="6" destOrd="0" presId="urn:microsoft.com/office/officeart/2005/8/layout/radial1"/>
    <dgm:cxn modelId="{8B178525-01E8-41B9-A106-0FE876E2B0FD}" type="presParOf" srcId="{3D4156CF-4759-4667-AB4C-6B508E50D7F3}" destId="{1851FE1B-CD07-4972-BB9F-6D6C7A82C136}" srcOrd="7" destOrd="0" presId="urn:microsoft.com/office/officeart/2005/8/layout/radial1"/>
    <dgm:cxn modelId="{5802F7B4-9658-46A1-A0FD-D08F9E39D5BD}" type="presParOf" srcId="{1851FE1B-CD07-4972-BB9F-6D6C7A82C136}" destId="{341956C7-3259-40DC-A572-C8A827C9A66B}" srcOrd="0" destOrd="0" presId="urn:microsoft.com/office/officeart/2005/8/layout/radial1"/>
    <dgm:cxn modelId="{6DD5CBD1-C06F-49C4-B9E6-0F1A3504C979}" type="presParOf" srcId="{3D4156CF-4759-4667-AB4C-6B508E50D7F3}" destId="{039EA52C-BB02-47FD-904E-0A62FC4E8D80}" srcOrd="8" destOrd="0" presId="urn:microsoft.com/office/officeart/2005/8/layout/radial1"/>
    <dgm:cxn modelId="{369AAD95-B479-408B-8266-2C7F713877DD}" type="presParOf" srcId="{3D4156CF-4759-4667-AB4C-6B508E50D7F3}" destId="{FD98DC4E-7F77-48A7-B1BA-3A94D70E1410}" srcOrd="9" destOrd="0" presId="urn:microsoft.com/office/officeart/2005/8/layout/radial1"/>
    <dgm:cxn modelId="{5F6441B7-7EAC-495F-8CC6-8FB998681207}" type="presParOf" srcId="{FD98DC4E-7F77-48A7-B1BA-3A94D70E1410}" destId="{999BF29F-DEBF-4AB1-9531-49393C33490E}" srcOrd="0" destOrd="0" presId="urn:microsoft.com/office/officeart/2005/8/layout/radial1"/>
    <dgm:cxn modelId="{6799D3BF-BA7A-4452-B40C-1D23769912A6}" type="presParOf" srcId="{3D4156CF-4759-4667-AB4C-6B508E50D7F3}" destId="{AB0CB621-22F4-4427-B029-69943B9FB867}" srcOrd="10" destOrd="0" presId="urn:microsoft.com/office/officeart/2005/8/layout/radial1"/>
    <dgm:cxn modelId="{DB154748-7E44-4250-92E7-974CA52E3998}" type="presParOf" srcId="{3D4156CF-4759-4667-AB4C-6B508E50D7F3}" destId="{94215BC2-BD00-466A-82EF-FEC05CDBB658}" srcOrd="11" destOrd="0" presId="urn:microsoft.com/office/officeart/2005/8/layout/radial1"/>
    <dgm:cxn modelId="{5091C6B9-482E-40EA-9AAB-9B3DD04AF556}" type="presParOf" srcId="{94215BC2-BD00-466A-82EF-FEC05CDBB658}" destId="{713DBEDE-33E2-4D57-BEBC-B69A0CFE475A}" srcOrd="0" destOrd="0" presId="urn:microsoft.com/office/officeart/2005/8/layout/radial1"/>
    <dgm:cxn modelId="{CAE21BBB-26C7-4BD6-85DB-882432C4CFD0}" type="presParOf" srcId="{3D4156CF-4759-4667-AB4C-6B508E50D7F3}" destId="{A993FAC0-3B9B-4B92-BF5E-4B0085080FD9}" srcOrd="12" destOrd="0" presId="urn:microsoft.com/office/officeart/2005/8/layout/radial1"/>
    <dgm:cxn modelId="{38825800-1991-4730-8FAF-FB451D155B37}" type="presParOf" srcId="{3D4156CF-4759-4667-AB4C-6B508E50D7F3}" destId="{F8B24AF3-BDD1-4713-8A08-49C3D28555F4}" srcOrd="13" destOrd="0" presId="urn:microsoft.com/office/officeart/2005/8/layout/radial1"/>
    <dgm:cxn modelId="{EB1293CC-F941-471A-99BA-6CCD5EE06458}" type="presParOf" srcId="{F8B24AF3-BDD1-4713-8A08-49C3D28555F4}" destId="{2B68958A-013A-4B46-A08C-88E90B6862E4}" srcOrd="0" destOrd="0" presId="urn:microsoft.com/office/officeart/2005/8/layout/radial1"/>
    <dgm:cxn modelId="{56981C3E-931D-402B-B03D-22A6BE1CCB62}" type="presParOf" srcId="{3D4156CF-4759-4667-AB4C-6B508E50D7F3}" destId="{A830401F-92F3-4C67-8DA3-868F4D2E3162}" srcOrd="14" destOrd="0" presId="urn:microsoft.com/office/officeart/2005/8/layout/radial1"/>
    <dgm:cxn modelId="{0484A35C-A1AB-4982-A306-83D92BAFA65F}" type="presParOf" srcId="{3D4156CF-4759-4667-AB4C-6B508E50D7F3}" destId="{3B7C9D61-08E3-4C4F-8AC3-A153A75AD51C}" srcOrd="15" destOrd="0" presId="urn:microsoft.com/office/officeart/2005/8/layout/radial1"/>
    <dgm:cxn modelId="{26309D1F-BEB7-416D-9440-D4ACD1767ED4}" type="presParOf" srcId="{3B7C9D61-08E3-4C4F-8AC3-A153A75AD51C}" destId="{518B3AAD-9259-4D46-98B0-A4A990A4BBCB}" srcOrd="0" destOrd="0" presId="urn:microsoft.com/office/officeart/2005/8/layout/radial1"/>
    <dgm:cxn modelId="{1C77262C-0B39-4589-A587-48B0A277BE48}" type="presParOf" srcId="{3D4156CF-4759-4667-AB4C-6B508E50D7F3}" destId="{E4541A47-38A2-42BF-A95D-8DB016D9506A}" srcOrd="16" destOrd="0" presId="urn:microsoft.com/office/officeart/2005/8/layout/radial1"/>
    <dgm:cxn modelId="{676DA202-7A85-4949-8F43-73C1A35C9D75}" type="presParOf" srcId="{3D4156CF-4759-4667-AB4C-6B508E50D7F3}" destId="{6AEDD332-C657-4D5A-85DB-227B11664FF4}" srcOrd="17" destOrd="0" presId="urn:microsoft.com/office/officeart/2005/8/layout/radial1"/>
    <dgm:cxn modelId="{D31139AC-4896-417E-A07F-99AA453CE72C}" type="presParOf" srcId="{6AEDD332-C657-4D5A-85DB-227B11664FF4}" destId="{D9209AA6-6D27-4CD1-93DB-7EB54BD9C65C}" srcOrd="0" destOrd="0" presId="urn:microsoft.com/office/officeart/2005/8/layout/radial1"/>
    <dgm:cxn modelId="{99532E7C-E76E-45DD-86F8-350D1E383F62}" type="presParOf" srcId="{3D4156CF-4759-4667-AB4C-6B508E50D7F3}" destId="{B7C83979-C0AD-4526-AD55-1FC5DECFDFC0}" srcOrd="18" destOrd="0" presId="urn:microsoft.com/office/officeart/2005/8/layout/radial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28E832-2166-442D-AB47-96D1A297ADD3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54A781D3-1DB0-4FD1-9AFA-472C8132C02B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28575">
          <a:solidFill>
            <a:srgbClr val="92D050"/>
          </a:solidFill>
        </a:ln>
      </dgm:spPr>
      <dgm:t>
        <a:bodyPr/>
        <a:lstStyle/>
        <a:p>
          <a:pPr rtl="0"/>
          <a:r>
            <a:rPr lang="da-DK" sz="2200">
              <a:latin typeface="Bembo"/>
            </a:rPr>
            <a:t> </a:t>
          </a:r>
          <a:r>
            <a:rPr lang="da-DK" sz="1200">
              <a:latin typeface="KBH" panose="00000500000000000000" pitchFamily="2" charset="0"/>
            </a:rPr>
            <a:t>Færre elever</a:t>
          </a:r>
        </a:p>
      </dgm:t>
    </dgm:pt>
    <dgm:pt modelId="{6B88CAEE-C56F-4F48-B2BC-AFD1C0BF6953}" type="sibTrans" cxnId="{B5C61D0F-9F7C-4EBC-911B-76E55C9A9043}">
      <dgm:prSet/>
      <dgm:spPr/>
      <dgm:t>
        <a:bodyPr/>
        <a:lstStyle/>
        <a:p>
          <a:endParaRPr lang="da-DK"/>
        </a:p>
      </dgm:t>
    </dgm:pt>
    <dgm:pt modelId="{A20A942C-8914-4437-A35B-23E559D64F7E}" type="parTrans" cxnId="{B5C61D0F-9F7C-4EBC-911B-76E55C9A9043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/>
        </a:p>
      </dgm:t>
    </dgm:pt>
    <dgm:pt modelId="{06D4E602-07CA-4C43-A55A-6F2F9B22A87D}">
      <dgm:prSet phldrT="[Tekst]" phldr="0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28575">
          <a:solidFill>
            <a:srgbClr val="92D050"/>
          </a:solidFill>
        </a:ln>
      </dgm:spPr>
      <dgm:t>
        <a:bodyPr/>
        <a:lstStyle/>
        <a:p>
          <a:pPr rtl="0"/>
          <a:r>
            <a:rPr lang="da-DK" sz="1200">
              <a:latin typeface="KBH" panose="00000500000000000000" pitchFamily="2" charset="0"/>
            </a:rPr>
            <a:t>Mindre larm/ mere ro</a:t>
          </a:r>
        </a:p>
      </dgm:t>
    </dgm:pt>
    <dgm:pt modelId="{EDDCE9C8-4615-4A8A-940C-44CDD1C32314}" type="parTrans" cxnId="{CD71C103-3761-4431-970C-733BF093F0CB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/>
        </a:p>
      </dgm:t>
    </dgm:pt>
    <dgm:pt modelId="{67268C74-3DE9-4FFA-9301-6FF31195106A}" type="sibTrans" cxnId="{CD71C103-3761-4431-970C-733BF093F0CB}">
      <dgm:prSet/>
      <dgm:spPr/>
      <dgm:t>
        <a:bodyPr/>
        <a:lstStyle/>
        <a:p>
          <a:endParaRPr lang="da-DK"/>
        </a:p>
      </dgm:t>
    </dgm:pt>
    <dgm:pt modelId="{99084BE0-C900-4266-8BCC-C7BCA0DB12B1}">
      <dgm:prSet phldrT="[Tekst]" phldr="0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28575">
          <a:solidFill>
            <a:srgbClr val="92D050"/>
          </a:solidFill>
        </a:ln>
      </dgm:spPr>
      <dgm:t>
        <a:bodyPr/>
        <a:lstStyle/>
        <a:p>
          <a:r>
            <a:rPr lang="da-DK" sz="1200">
              <a:latin typeface="KBH" panose="00000500000000000000" pitchFamily="2" charset="0"/>
            </a:rPr>
            <a:t>Skift</a:t>
          </a:r>
        </a:p>
      </dgm:t>
    </dgm:pt>
    <dgm:pt modelId="{325FF012-8735-4509-96DC-847B2492748E}" type="parTrans" cxnId="{4152E7B3-A5CA-4DD6-B274-6A6A33807070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/>
        </a:p>
      </dgm:t>
    </dgm:pt>
    <dgm:pt modelId="{A5ECC376-DFF4-45AE-8C07-F903CCDE0643}" type="sibTrans" cxnId="{4152E7B3-A5CA-4DD6-B274-6A6A33807070}">
      <dgm:prSet/>
      <dgm:spPr/>
      <dgm:t>
        <a:bodyPr/>
        <a:lstStyle/>
        <a:p>
          <a:endParaRPr lang="da-DK"/>
        </a:p>
      </dgm:t>
    </dgm:pt>
    <dgm:pt modelId="{69208CE6-94A4-47FC-9D2C-818B63932EF9}">
      <dgm:prSet phldrT="[Tekst]" phldr="0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28575">
          <a:solidFill>
            <a:srgbClr val="92D050"/>
          </a:solidFill>
        </a:ln>
      </dgm:spPr>
      <dgm:t>
        <a:bodyPr/>
        <a:lstStyle/>
        <a:p>
          <a:pPr rtl="0"/>
          <a:r>
            <a:rPr lang="da-DK" sz="1200">
              <a:latin typeface="KBH" panose="00000500000000000000" pitchFamily="2" charset="0"/>
            </a:rPr>
            <a:t>Mere hjælp</a:t>
          </a:r>
        </a:p>
      </dgm:t>
    </dgm:pt>
    <dgm:pt modelId="{BB072104-7814-41FF-B7FD-076A3E756A8D}" type="parTrans" cxnId="{BEFD27C1-D3D1-49CD-8E27-A5C131F32080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/>
        </a:p>
      </dgm:t>
    </dgm:pt>
    <dgm:pt modelId="{F70D6C7F-FD41-4C89-B1F5-881B9DCDDCBA}" type="sibTrans" cxnId="{BEFD27C1-D3D1-49CD-8E27-A5C131F32080}">
      <dgm:prSet/>
      <dgm:spPr/>
      <dgm:t>
        <a:bodyPr/>
        <a:lstStyle/>
        <a:p>
          <a:endParaRPr lang="da-DK"/>
        </a:p>
      </dgm:t>
    </dgm:pt>
    <dgm:pt modelId="{61A854FF-17D7-4E69-B7AC-B31FD7553737}">
      <dgm:prSet phldrT="[Tekst]" phldr="0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28575">
          <a:solidFill>
            <a:srgbClr val="92D050"/>
          </a:solidFill>
        </a:ln>
      </dgm:spPr>
      <dgm:t>
        <a:bodyPr/>
        <a:lstStyle/>
        <a:p>
          <a:pPr rtl="0"/>
          <a:r>
            <a:rPr lang="da-DK" sz="1200">
              <a:latin typeface="KBH" panose="00000500000000000000" pitchFamily="2" charset="0"/>
            </a:rPr>
            <a:t>forskellige opgaver</a:t>
          </a:r>
        </a:p>
      </dgm:t>
    </dgm:pt>
    <dgm:pt modelId="{416D772C-2A11-4EBB-A4A7-9F414F445C53}" type="parTrans" cxnId="{3D027BAB-6FAF-4CF8-BF74-BB214A536F3B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/>
        </a:p>
      </dgm:t>
    </dgm:pt>
    <dgm:pt modelId="{3BB40671-972F-4C07-8B57-281E1EC84E85}" type="sibTrans" cxnId="{3D027BAB-6FAF-4CF8-BF74-BB214A536F3B}">
      <dgm:prSet/>
      <dgm:spPr/>
      <dgm:t>
        <a:bodyPr/>
        <a:lstStyle/>
        <a:p>
          <a:endParaRPr lang="da-DK"/>
        </a:p>
      </dgm:t>
    </dgm:pt>
    <dgm:pt modelId="{C841F51D-A12B-4C75-B8EF-79F975465CA1}">
      <dgm:prSet phldrT="[Tekst]" phldr="0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da-DK" sz="1200">
              <a:latin typeface="KBH" panose="00000500000000000000" pitchFamily="2" charset="0"/>
            </a:rPr>
            <a:t>Stations-undervisning</a:t>
          </a:r>
        </a:p>
      </dgm:t>
    </dgm:pt>
    <dgm:pt modelId="{2AE7968B-9178-446A-BA68-F4E18BF90882}" type="parTrans" cxnId="{360EFF3F-7E4D-4085-8E7B-06D286ECBBF2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/>
        </a:p>
      </dgm:t>
    </dgm:pt>
    <dgm:pt modelId="{A5DA94B6-0AB8-49FD-A7CC-73CDAF8E24D1}" type="sibTrans" cxnId="{360EFF3F-7E4D-4085-8E7B-06D286ECBBF2}">
      <dgm:prSet/>
      <dgm:spPr/>
      <dgm:t>
        <a:bodyPr/>
        <a:lstStyle/>
        <a:p>
          <a:endParaRPr lang="da-DK"/>
        </a:p>
      </dgm:t>
    </dgm:pt>
    <dgm:pt modelId="{8FDB5174-75FA-4A28-B2A4-33422A60135B}">
      <dgm:prSet phldrT="[Tekst]" phldr="0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 w="28575">
          <a:solidFill>
            <a:srgbClr val="FF0000"/>
          </a:solidFill>
        </a:ln>
      </dgm:spPr>
      <dgm:t>
        <a:bodyPr/>
        <a:lstStyle/>
        <a:p>
          <a:pPr rtl="0"/>
          <a:r>
            <a:rPr lang="da-DK" sz="1200">
              <a:latin typeface="KBH" panose="00000500000000000000" pitchFamily="2" charset="0"/>
            </a:rPr>
            <a:t>Opgavefor-klaringen på station uden en voksen</a:t>
          </a:r>
        </a:p>
      </dgm:t>
    </dgm:pt>
    <dgm:pt modelId="{BC8484D4-F8F5-482E-8E7A-834FC68F377A}" type="parTrans" cxnId="{2B7D21FB-595C-4D7B-892F-5F59623E4023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/>
        </a:p>
      </dgm:t>
    </dgm:pt>
    <dgm:pt modelId="{7B5FF0D6-189E-4B6E-AD9C-2F80BCBB7D1C}" type="sibTrans" cxnId="{2B7D21FB-595C-4D7B-892F-5F59623E4023}">
      <dgm:prSet/>
      <dgm:spPr/>
      <dgm:t>
        <a:bodyPr/>
        <a:lstStyle/>
        <a:p>
          <a:endParaRPr lang="da-DK"/>
        </a:p>
      </dgm:t>
    </dgm:pt>
    <dgm:pt modelId="{719E6836-23A6-4AB1-A49E-27B2EE28C46E}">
      <dgm:prSet phldrT="[Tekst]" phldr="0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 w="28575">
          <a:solidFill>
            <a:srgbClr val="FF0000"/>
          </a:solidFill>
        </a:ln>
      </dgm:spPr>
      <dgm:t>
        <a:bodyPr/>
        <a:lstStyle/>
        <a:p>
          <a:pPr rtl="0"/>
          <a:r>
            <a:rPr lang="da-DK" sz="1200">
              <a:latin typeface="KBH" panose="00000500000000000000" pitchFamily="2" charset="0"/>
            </a:rPr>
            <a:t>Tid til opgaven</a:t>
          </a:r>
        </a:p>
      </dgm:t>
    </dgm:pt>
    <dgm:pt modelId="{EE6F2EAD-145C-4AA3-AEA1-20FE17D19017}" type="parTrans" cxnId="{B09B971F-321D-451F-94F3-570BEC82FE2F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/>
        </a:p>
      </dgm:t>
    </dgm:pt>
    <dgm:pt modelId="{DA69FA20-8124-4948-8347-E09D6109F866}" type="sibTrans" cxnId="{B09B971F-321D-451F-94F3-570BEC82FE2F}">
      <dgm:prSet/>
      <dgm:spPr/>
      <dgm:t>
        <a:bodyPr/>
        <a:lstStyle/>
        <a:p>
          <a:endParaRPr lang="da-DK"/>
        </a:p>
      </dgm:t>
    </dgm:pt>
    <dgm:pt modelId="{994EC744-A0A7-4ABE-AB4E-503094300EC7}">
      <dgm:prSet phldrT="[Tekst]" phldr="0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 w="28575">
          <a:solidFill>
            <a:srgbClr val="FF0000"/>
          </a:solidFill>
        </a:ln>
      </dgm:spPr>
      <dgm:t>
        <a:bodyPr/>
        <a:lstStyle/>
        <a:p>
          <a:pPr rtl="0"/>
          <a:r>
            <a:rPr lang="da-DK" sz="1200">
              <a:latin typeface="KBH" panose="00000500000000000000" pitchFamily="2" charset="0"/>
            </a:rPr>
            <a:t>Station uden en voksen</a:t>
          </a:r>
        </a:p>
      </dgm:t>
    </dgm:pt>
    <dgm:pt modelId="{F8851DE9-F513-45C0-8EBC-5F485D8EBBFF}" type="parTrans" cxnId="{509F174B-D86B-4E7A-848D-01D145CC591E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/>
        </a:p>
      </dgm:t>
    </dgm:pt>
    <dgm:pt modelId="{521828FE-1519-4986-B0A0-D54C644059C8}" type="sibTrans" cxnId="{509F174B-D86B-4E7A-848D-01D145CC591E}">
      <dgm:prSet/>
      <dgm:spPr/>
      <dgm:t>
        <a:bodyPr/>
        <a:lstStyle/>
        <a:p>
          <a:endParaRPr lang="da-DK"/>
        </a:p>
      </dgm:t>
    </dgm:pt>
    <dgm:pt modelId="{C667A8F7-FAFB-449C-8755-F5467D9BA077}">
      <dgm:prSet phldrT="[Tekst]" phldr="0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 w="28575">
          <a:solidFill>
            <a:srgbClr val="FF0000"/>
          </a:solidFill>
        </a:ln>
      </dgm:spPr>
      <dgm:t>
        <a:bodyPr/>
        <a:lstStyle/>
        <a:p>
          <a:pPr rtl="0"/>
          <a:r>
            <a:rPr lang="da-DK" sz="1200">
              <a:latin typeface="KBH" panose="00000500000000000000" pitchFamily="2" charset="0"/>
            </a:rPr>
            <a:t>Forvirring (hvad skal med til hver station)</a:t>
          </a:r>
        </a:p>
      </dgm:t>
    </dgm:pt>
    <dgm:pt modelId="{12BDA9DC-3871-4D03-A959-ABDF13571270}" type="parTrans" cxnId="{E46EE552-2C29-48D2-AF2D-A94605E0D042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da-DK"/>
        </a:p>
      </dgm:t>
    </dgm:pt>
    <dgm:pt modelId="{310CCC4A-A8C0-4D90-A83A-C790BCEC9206}" type="sibTrans" cxnId="{E46EE552-2C29-48D2-AF2D-A94605E0D042}">
      <dgm:prSet/>
      <dgm:spPr/>
      <dgm:t>
        <a:bodyPr/>
        <a:lstStyle/>
        <a:p>
          <a:endParaRPr lang="da-DK"/>
        </a:p>
      </dgm:t>
    </dgm:pt>
    <dgm:pt modelId="{3D4156CF-4759-4667-AB4C-6B508E50D7F3}" type="pres">
      <dgm:prSet presAssocID="{7E28E832-2166-442D-AB47-96D1A297ADD3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5F19B7B-4CE3-4F1E-980F-37C2F819B129}" type="pres">
      <dgm:prSet presAssocID="{C841F51D-A12B-4C75-B8EF-79F975465CA1}" presName="centerShape" presStyleLbl="node0" presStyleIdx="0" presStyleCnt="1" custScaleX="110964"/>
      <dgm:spPr/>
    </dgm:pt>
    <dgm:pt modelId="{0C54E471-9FBC-42AF-9C9E-2B20A7D5D766}" type="pres">
      <dgm:prSet presAssocID="{EE6F2EAD-145C-4AA3-AEA1-20FE17D19017}" presName="Name9" presStyleLbl="parChTrans1D2" presStyleIdx="0" presStyleCnt="9"/>
      <dgm:spPr/>
    </dgm:pt>
    <dgm:pt modelId="{48A92F32-956A-4648-A4EE-4E5FA0DF57CB}" type="pres">
      <dgm:prSet presAssocID="{EE6F2EAD-145C-4AA3-AEA1-20FE17D19017}" presName="connTx" presStyleLbl="parChTrans1D2" presStyleIdx="0" presStyleCnt="9"/>
      <dgm:spPr/>
    </dgm:pt>
    <dgm:pt modelId="{C026981D-D637-47FD-BF85-1E3946A46308}" type="pres">
      <dgm:prSet presAssocID="{719E6836-23A6-4AB1-A49E-27B2EE28C46E}" presName="node" presStyleLbl="node1" presStyleIdx="0" presStyleCnt="9">
        <dgm:presLayoutVars>
          <dgm:bulletEnabled val="1"/>
        </dgm:presLayoutVars>
      </dgm:prSet>
      <dgm:spPr/>
    </dgm:pt>
    <dgm:pt modelId="{5D86CA9D-1BD4-4E90-8E5B-625DF98D9D80}" type="pres">
      <dgm:prSet presAssocID="{F8851DE9-F513-45C0-8EBC-5F485D8EBBFF}" presName="Name9" presStyleLbl="parChTrans1D2" presStyleIdx="1" presStyleCnt="9"/>
      <dgm:spPr/>
    </dgm:pt>
    <dgm:pt modelId="{1AB62932-8CFA-42EB-8478-E44302D3BD99}" type="pres">
      <dgm:prSet presAssocID="{F8851DE9-F513-45C0-8EBC-5F485D8EBBFF}" presName="connTx" presStyleLbl="parChTrans1D2" presStyleIdx="1" presStyleCnt="9"/>
      <dgm:spPr/>
    </dgm:pt>
    <dgm:pt modelId="{F796861D-4315-4EB5-BE49-7A05A6764FE6}" type="pres">
      <dgm:prSet presAssocID="{994EC744-A0A7-4ABE-AB4E-503094300EC7}" presName="node" presStyleLbl="node1" presStyleIdx="1" presStyleCnt="9">
        <dgm:presLayoutVars>
          <dgm:bulletEnabled val="1"/>
        </dgm:presLayoutVars>
      </dgm:prSet>
      <dgm:spPr/>
    </dgm:pt>
    <dgm:pt modelId="{7CDA8005-EFF5-4726-84B0-E4E09A28D0BE}" type="pres">
      <dgm:prSet presAssocID="{12BDA9DC-3871-4D03-A959-ABDF13571270}" presName="Name9" presStyleLbl="parChTrans1D2" presStyleIdx="2" presStyleCnt="9"/>
      <dgm:spPr/>
    </dgm:pt>
    <dgm:pt modelId="{3ED45EB7-9AE3-41C5-BE7E-3F4176046A9D}" type="pres">
      <dgm:prSet presAssocID="{12BDA9DC-3871-4D03-A959-ABDF13571270}" presName="connTx" presStyleLbl="parChTrans1D2" presStyleIdx="2" presStyleCnt="9"/>
      <dgm:spPr/>
    </dgm:pt>
    <dgm:pt modelId="{1D870160-CB90-4B80-81C0-4297703F9BF6}" type="pres">
      <dgm:prSet presAssocID="{C667A8F7-FAFB-449C-8755-F5467D9BA077}" presName="node" presStyleLbl="node1" presStyleIdx="2" presStyleCnt="9">
        <dgm:presLayoutVars>
          <dgm:bulletEnabled val="1"/>
        </dgm:presLayoutVars>
      </dgm:prSet>
      <dgm:spPr/>
    </dgm:pt>
    <dgm:pt modelId="{1851FE1B-CD07-4972-BB9F-6D6C7A82C136}" type="pres">
      <dgm:prSet presAssocID="{BC8484D4-F8F5-482E-8E7A-834FC68F377A}" presName="Name9" presStyleLbl="parChTrans1D2" presStyleIdx="3" presStyleCnt="9"/>
      <dgm:spPr/>
    </dgm:pt>
    <dgm:pt modelId="{341956C7-3259-40DC-A572-C8A827C9A66B}" type="pres">
      <dgm:prSet presAssocID="{BC8484D4-F8F5-482E-8E7A-834FC68F377A}" presName="connTx" presStyleLbl="parChTrans1D2" presStyleIdx="3" presStyleCnt="9"/>
      <dgm:spPr/>
    </dgm:pt>
    <dgm:pt modelId="{039EA52C-BB02-47FD-904E-0A62FC4E8D80}" type="pres">
      <dgm:prSet presAssocID="{8FDB5174-75FA-4A28-B2A4-33422A60135B}" presName="node" presStyleLbl="node1" presStyleIdx="3" presStyleCnt="9">
        <dgm:presLayoutVars>
          <dgm:bulletEnabled val="1"/>
        </dgm:presLayoutVars>
      </dgm:prSet>
      <dgm:spPr/>
    </dgm:pt>
    <dgm:pt modelId="{FD98DC4E-7F77-48A7-B1BA-3A94D70E1410}" type="pres">
      <dgm:prSet presAssocID="{A20A942C-8914-4437-A35B-23E559D64F7E}" presName="Name9" presStyleLbl="parChTrans1D2" presStyleIdx="4" presStyleCnt="9"/>
      <dgm:spPr/>
    </dgm:pt>
    <dgm:pt modelId="{999BF29F-DEBF-4AB1-9531-49393C33490E}" type="pres">
      <dgm:prSet presAssocID="{A20A942C-8914-4437-A35B-23E559D64F7E}" presName="connTx" presStyleLbl="parChTrans1D2" presStyleIdx="4" presStyleCnt="9"/>
      <dgm:spPr/>
    </dgm:pt>
    <dgm:pt modelId="{AB0CB621-22F4-4427-B029-69943B9FB867}" type="pres">
      <dgm:prSet presAssocID="{54A781D3-1DB0-4FD1-9AFA-472C8132C02B}" presName="node" presStyleLbl="node1" presStyleIdx="4" presStyleCnt="9">
        <dgm:presLayoutVars>
          <dgm:bulletEnabled val="1"/>
        </dgm:presLayoutVars>
      </dgm:prSet>
      <dgm:spPr/>
    </dgm:pt>
    <dgm:pt modelId="{94215BC2-BD00-466A-82EF-FEC05CDBB658}" type="pres">
      <dgm:prSet presAssocID="{325FF012-8735-4509-96DC-847B2492748E}" presName="Name9" presStyleLbl="parChTrans1D2" presStyleIdx="5" presStyleCnt="9"/>
      <dgm:spPr/>
    </dgm:pt>
    <dgm:pt modelId="{713DBEDE-33E2-4D57-BEBC-B69A0CFE475A}" type="pres">
      <dgm:prSet presAssocID="{325FF012-8735-4509-96DC-847B2492748E}" presName="connTx" presStyleLbl="parChTrans1D2" presStyleIdx="5" presStyleCnt="9"/>
      <dgm:spPr/>
    </dgm:pt>
    <dgm:pt modelId="{A993FAC0-3B9B-4B92-BF5E-4B0085080FD9}" type="pres">
      <dgm:prSet presAssocID="{99084BE0-C900-4266-8BCC-C7BCA0DB12B1}" presName="node" presStyleLbl="node1" presStyleIdx="5" presStyleCnt="9">
        <dgm:presLayoutVars>
          <dgm:bulletEnabled val="1"/>
        </dgm:presLayoutVars>
      </dgm:prSet>
      <dgm:spPr/>
    </dgm:pt>
    <dgm:pt modelId="{F8B24AF3-BDD1-4713-8A08-49C3D28555F4}" type="pres">
      <dgm:prSet presAssocID="{BB072104-7814-41FF-B7FD-076A3E756A8D}" presName="Name9" presStyleLbl="parChTrans1D2" presStyleIdx="6" presStyleCnt="9"/>
      <dgm:spPr/>
    </dgm:pt>
    <dgm:pt modelId="{2B68958A-013A-4B46-A08C-88E90B6862E4}" type="pres">
      <dgm:prSet presAssocID="{BB072104-7814-41FF-B7FD-076A3E756A8D}" presName="connTx" presStyleLbl="parChTrans1D2" presStyleIdx="6" presStyleCnt="9"/>
      <dgm:spPr/>
    </dgm:pt>
    <dgm:pt modelId="{A830401F-92F3-4C67-8DA3-868F4D2E3162}" type="pres">
      <dgm:prSet presAssocID="{69208CE6-94A4-47FC-9D2C-818B63932EF9}" presName="node" presStyleLbl="node1" presStyleIdx="6" presStyleCnt="9">
        <dgm:presLayoutVars>
          <dgm:bulletEnabled val="1"/>
        </dgm:presLayoutVars>
      </dgm:prSet>
      <dgm:spPr/>
    </dgm:pt>
    <dgm:pt modelId="{3B7C9D61-08E3-4C4F-8AC3-A153A75AD51C}" type="pres">
      <dgm:prSet presAssocID="{416D772C-2A11-4EBB-A4A7-9F414F445C53}" presName="Name9" presStyleLbl="parChTrans1D2" presStyleIdx="7" presStyleCnt="9"/>
      <dgm:spPr/>
    </dgm:pt>
    <dgm:pt modelId="{518B3AAD-9259-4D46-98B0-A4A990A4BBCB}" type="pres">
      <dgm:prSet presAssocID="{416D772C-2A11-4EBB-A4A7-9F414F445C53}" presName="connTx" presStyleLbl="parChTrans1D2" presStyleIdx="7" presStyleCnt="9"/>
      <dgm:spPr/>
    </dgm:pt>
    <dgm:pt modelId="{E4541A47-38A2-42BF-A95D-8DB016D9506A}" type="pres">
      <dgm:prSet presAssocID="{61A854FF-17D7-4E69-B7AC-B31FD7553737}" presName="node" presStyleLbl="node1" presStyleIdx="7" presStyleCnt="9">
        <dgm:presLayoutVars>
          <dgm:bulletEnabled val="1"/>
        </dgm:presLayoutVars>
      </dgm:prSet>
      <dgm:spPr/>
    </dgm:pt>
    <dgm:pt modelId="{6AEDD332-C657-4D5A-85DB-227B11664FF4}" type="pres">
      <dgm:prSet presAssocID="{EDDCE9C8-4615-4A8A-940C-44CDD1C32314}" presName="Name9" presStyleLbl="parChTrans1D2" presStyleIdx="8" presStyleCnt="9"/>
      <dgm:spPr/>
    </dgm:pt>
    <dgm:pt modelId="{D9209AA6-6D27-4CD1-93DB-7EB54BD9C65C}" type="pres">
      <dgm:prSet presAssocID="{EDDCE9C8-4615-4A8A-940C-44CDD1C32314}" presName="connTx" presStyleLbl="parChTrans1D2" presStyleIdx="8" presStyleCnt="9"/>
      <dgm:spPr/>
    </dgm:pt>
    <dgm:pt modelId="{B7C83979-C0AD-4526-AD55-1FC5DECFDFC0}" type="pres">
      <dgm:prSet presAssocID="{06D4E602-07CA-4C43-A55A-6F2F9B22A87D}" presName="node" presStyleLbl="node1" presStyleIdx="8" presStyleCnt="9">
        <dgm:presLayoutVars>
          <dgm:bulletEnabled val="1"/>
        </dgm:presLayoutVars>
      </dgm:prSet>
      <dgm:spPr/>
    </dgm:pt>
  </dgm:ptLst>
  <dgm:cxnLst>
    <dgm:cxn modelId="{3767A800-4F8C-4473-A984-7B598CBC40D7}" type="presOf" srcId="{A20A942C-8914-4437-A35B-23E559D64F7E}" destId="{999BF29F-DEBF-4AB1-9531-49393C33490E}" srcOrd="1" destOrd="0" presId="urn:microsoft.com/office/officeart/2005/8/layout/radial1"/>
    <dgm:cxn modelId="{CD71C103-3761-4431-970C-733BF093F0CB}" srcId="{C841F51D-A12B-4C75-B8EF-79F975465CA1}" destId="{06D4E602-07CA-4C43-A55A-6F2F9B22A87D}" srcOrd="8" destOrd="0" parTransId="{EDDCE9C8-4615-4A8A-940C-44CDD1C32314}" sibTransId="{67268C74-3DE9-4FFA-9301-6FF31195106A}"/>
    <dgm:cxn modelId="{D929F903-4752-4250-A105-942309211AD5}" type="presOf" srcId="{EDDCE9C8-4615-4A8A-940C-44CDD1C32314}" destId="{6AEDD332-C657-4D5A-85DB-227B11664FF4}" srcOrd="0" destOrd="0" presId="urn:microsoft.com/office/officeart/2005/8/layout/radial1"/>
    <dgm:cxn modelId="{EAEB5F09-82C7-4039-9AA9-3B49EDDF82FE}" type="presOf" srcId="{99084BE0-C900-4266-8BCC-C7BCA0DB12B1}" destId="{A993FAC0-3B9B-4B92-BF5E-4B0085080FD9}" srcOrd="0" destOrd="0" presId="urn:microsoft.com/office/officeart/2005/8/layout/radial1"/>
    <dgm:cxn modelId="{944B830C-5D96-41C9-836B-3A483C3526F9}" type="presOf" srcId="{69208CE6-94A4-47FC-9D2C-818B63932EF9}" destId="{A830401F-92F3-4C67-8DA3-868F4D2E3162}" srcOrd="0" destOrd="0" presId="urn:microsoft.com/office/officeart/2005/8/layout/radial1"/>
    <dgm:cxn modelId="{B5C61D0F-9F7C-4EBC-911B-76E55C9A9043}" srcId="{C841F51D-A12B-4C75-B8EF-79F975465CA1}" destId="{54A781D3-1DB0-4FD1-9AFA-472C8132C02B}" srcOrd="4" destOrd="0" parTransId="{A20A942C-8914-4437-A35B-23E559D64F7E}" sibTransId="{6B88CAEE-C56F-4F48-B2BC-AFD1C0BF6953}"/>
    <dgm:cxn modelId="{51AA2D1A-EFD6-4138-BD0F-540EF24B51A2}" type="presOf" srcId="{12BDA9DC-3871-4D03-A959-ABDF13571270}" destId="{3ED45EB7-9AE3-41C5-BE7E-3F4176046A9D}" srcOrd="1" destOrd="0" presId="urn:microsoft.com/office/officeart/2005/8/layout/radial1"/>
    <dgm:cxn modelId="{CA3C701B-F394-4278-8F71-22083D51DF5A}" type="presOf" srcId="{BB072104-7814-41FF-B7FD-076A3E756A8D}" destId="{F8B24AF3-BDD1-4713-8A08-49C3D28555F4}" srcOrd="0" destOrd="0" presId="urn:microsoft.com/office/officeart/2005/8/layout/radial1"/>
    <dgm:cxn modelId="{B09B971F-321D-451F-94F3-570BEC82FE2F}" srcId="{C841F51D-A12B-4C75-B8EF-79F975465CA1}" destId="{719E6836-23A6-4AB1-A49E-27B2EE28C46E}" srcOrd="0" destOrd="0" parTransId="{EE6F2EAD-145C-4AA3-AEA1-20FE17D19017}" sibTransId="{DA69FA20-8124-4948-8347-E09D6109F866}"/>
    <dgm:cxn modelId="{813A9F21-AB33-45E4-AC38-A5D6B58FF5A9}" type="presOf" srcId="{61A854FF-17D7-4E69-B7AC-B31FD7553737}" destId="{E4541A47-38A2-42BF-A95D-8DB016D9506A}" srcOrd="0" destOrd="0" presId="urn:microsoft.com/office/officeart/2005/8/layout/radial1"/>
    <dgm:cxn modelId="{42B0C026-1E19-45D2-8978-DE3C1C982310}" type="presOf" srcId="{416D772C-2A11-4EBB-A4A7-9F414F445C53}" destId="{518B3AAD-9259-4D46-98B0-A4A990A4BBCB}" srcOrd="1" destOrd="0" presId="urn:microsoft.com/office/officeart/2005/8/layout/radial1"/>
    <dgm:cxn modelId="{360EFF3F-7E4D-4085-8E7B-06D286ECBBF2}" srcId="{7E28E832-2166-442D-AB47-96D1A297ADD3}" destId="{C841F51D-A12B-4C75-B8EF-79F975465CA1}" srcOrd="0" destOrd="0" parTransId="{2AE7968B-9178-446A-BA68-F4E18BF90882}" sibTransId="{A5DA94B6-0AB8-49FD-A7CC-73CDAF8E24D1}"/>
    <dgm:cxn modelId="{2A14255B-35CB-487F-ADAA-73A0B65EC04F}" type="presOf" srcId="{325FF012-8735-4509-96DC-847B2492748E}" destId="{713DBEDE-33E2-4D57-BEBC-B69A0CFE475A}" srcOrd="1" destOrd="0" presId="urn:microsoft.com/office/officeart/2005/8/layout/radial1"/>
    <dgm:cxn modelId="{C370F05D-FA7B-42C6-98B2-F1E0AA18D2B2}" type="presOf" srcId="{BB072104-7814-41FF-B7FD-076A3E756A8D}" destId="{2B68958A-013A-4B46-A08C-88E90B6862E4}" srcOrd="1" destOrd="0" presId="urn:microsoft.com/office/officeart/2005/8/layout/radial1"/>
    <dgm:cxn modelId="{32555E5F-D9DC-49E1-8662-94FBB9829811}" type="presOf" srcId="{A20A942C-8914-4437-A35B-23E559D64F7E}" destId="{FD98DC4E-7F77-48A7-B1BA-3A94D70E1410}" srcOrd="0" destOrd="0" presId="urn:microsoft.com/office/officeart/2005/8/layout/radial1"/>
    <dgm:cxn modelId="{EBEDDB41-818A-4EB9-A43B-6730845E7A04}" type="presOf" srcId="{54A781D3-1DB0-4FD1-9AFA-472C8132C02B}" destId="{AB0CB621-22F4-4427-B029-69943B9FB867}" srcOrd="0" destOrd="0" presId="urn:microsoft.com/office/officeart/2005/8/layout/radial1"/>
    <dgm:cxn modelId="{509F174B-D86B-4E7A-848D-01D145CC591E}" srcId="{C841F51D-A12B-4C75-B8EF-79F975465CA1}" destId="{994EC744-A0A7-4ABE-AB4E-503094300EC7}" srcOrd="1" destOrd="0" parTransId="{F8851DE9-F513-45C0-8EBC-5F485D8EBBFF}" sibTransId="{521828FE-1519-4986-B0A0-D54C644059C8}"/>
    <dgm:cxn modelId="{78918F4C-0658-4FFC-B96C-84AFFC11E0A1}" type="presOf" srcId="{F8851DE9-F513-45C0-8EBC-5F485D8EBBFF}" destId="{1AB62932-8CFA-42EB-8478-E44302D3BD99}" srcOrd="1" destOrd="0" presId="urn:microsoft.com/office/officeart/2005/8/layout/radial1"/>
    <dgm:cxn modelId="{F44E0250-25FC-4170-85B4-988DEBB9871C}" type="presOf" srcId="{BC8484D4-F8F5-482E-8E7A-834FC68F377A}" destId="{1851FE1B-CD07-4972-BB9F-6D6C7A82C136}" srcOrd="0" destOrd="0" presId="urn:microsoft.com/office/officeart/2005/8/layout/radial1"/>
    <dgm:cxn modelId="{E46EE552-2C29-48D2-AF2D-A94605E0D042}" srcId="{C841F51D-A12B-4C75-B8EF-79F975465CA1}" destId="{C667A8F7-FAFB-449C-8755-F5467D9BA077}" srcOrd="2" destOrd="0" parTransId="{12BDA9DC-3871-4D03-A959-ABDF13571270}" sibTransId="{310CCC4A-A8C0-4D90-A83A-C790BCEC9206}"/>
    <dgm:cxn modelId="{2E0E238D-B4F3-4194-BB45-6ECD550CC7D8}" type="presOf" srcId="{325FF012-8735-4509-96DC-847B2492748E}" destId="{94215BC2-BD00-466A-82EF-FEC05CDBB658}" srcOrd="0" destOrd="0" presId="urn:microsoft.com/office/officeart/2005/8/layout/radial1"/>
    <dgm:cxn modelId="{DC19788E-09FA-478A-A199-DCA4373F64E8}" type="presOf" srcId="{7E28E832-2166-442D-AB47-96D1A297ADD3}" destId="{3D4156CF-4759-4667-AB4C-6B508E50D7F3}" srcOrd="0" destOrd="0" presId="urn:microsoft.com/office/officeart/2005/8/layout/radial1"/>
    <dgm:cxn modelId="{656B7B9E-A11D-42A9-9877-1349ED3BF540}" type="presOf" srcId="{8FDB5174-75FA-4A28-B2A4-33422A60135B}" destId="{039EA52C-BB02-47FD-904E-0A62FC4E8D80}" srcOrd="0" destOrd="0" presId="urn:microsoft.com/office/officeart/2005/8/layout/radial1"/>
    <dgm:cxn modelId="{C43C04AB-0CED-4D83-9074-5971F4FD2F12}" type="presOf" srcId="{EDDCE9C8-4615-4A8A-940C-44CDD1C32314}" destId="{D9209AA6-6D27-4CD1-93DB-7EB54BD9C65C}" srcOrd="1" destOrd="0" presId="urn:microsoft.com/office/officeart/2005/8/layout/radial1"/>
    <dgm:cxn modelId="{3D027BAB-6FAF-4CF8-BF74-BB214A536F3B}" srcId="{C841F51D-A12B-4C75-B8EF-79F975465CA1}" destId="{61A854FF-17D7-4E69-B7AC-B31FD7553737}" srcOrd="7" destOrd="0" parTransId="{416D772C-2A11-4EBB-A4A7-9F414F445C53}" sibTransId="{3BB40671-972F-4C07-8B57-281E1EC84E85}"/>
    <dgm:cxn modelId="{9B5D19B1-0EA4-403E-9DAC-C4632DC51C8B}" type="presOf" srcId="{EE6F2EAD-145C-4AA3-AEA1-20FE17D19017}" destId="{48A92F32-956A-4648-A4EE-4E5FA0DF57CB}" srcOrd="1" destOrd="0" presId="urn:microsoft.com/office/officeart/2005/8/layout/radial1"/>
    <dgm:cxn modelId="{4152E7B3-A5CA-4DD6-B274-6A6A33807070}" srcId="{C841F51D-A12B-4C75-B8EF-79F975465CA1}" destId="{99084BE0-C900-4266-8BCC-C7BCA0DB12B1}" srcOrd="5" destOrd="0" parTransId="{325FF012-8735-4509-96DC-847B2492748E}" sibTransId="{A5ECC376-DFF4-45AE-8C07-F903CCDE0643}"/>
    <dgm:cxn modelId="{63EAB2B8-6F01-4750-AE7E-97746E3D4748}" type="presOf" srcId="{06D4E602-07CA-4C43-A55A-6F2F9B22A87D}" destId="{B7C83979-C0AD-4526-AD55-1FC5DECFDFC0}" srcOrd="0" destOrd="0" presId="urn:microsoft.com/office/officeart/2005/8/layout/radial1"/>
    <dgm:cxn modelId="{E1D208BC-DB5D-406E-9B14-E3D9357870ED}" type="presOf" srcId="{416D772C-2A11-4EBB-A4A7-9F414F445C53}" destId="{3B7C9D61-08E3-4C4F-8AC3-A153A75AD51C}" srcOrd="0" destOrd="0" presId="urn:microsoft.com/office/officeart/2005/8/layout/radial1"/>
    <dgm:cxn modelId="{BEFD27C1-D3D1-49CD-8E27-A5C131F32080}" srcId="{C841F51D-A12B-4C75-B8EF-79F975465CA1}" destId="{69208CE6-94A4-47FC-9D2C-818B63932EF9}" srcOrd="6" destOrd="0" parTransId="{BB072104-7814-41FF-B7FD-076A3E756A8D}" sibTransId="{F70D6C7F-FD41-4C89-B1F5-881B9DCDDCBA}"/>
    <dgm:cxn modelId="{64BF19CC-4CDC-4DE5-A7A3-F0339E8C6F42}" type="presOf" srcId="{C667A8F7-FAFB-449C-8755-F5467D9BA077}" destId="{1D870160-CB90-4B80-81C0-4297703F9BF6}" srcOrd="0" destOrd="0" presId="urn:microsoft.com/office/officeart/2005/8/layout/radial1"/>
    <dgm:cxn modelId="{6A8A59D2-0972-4656-8822-ECD90F27DC0E}" type="presOf" srcId="{EE6F2EAD-145C-4AA3-AEA1-20FE17D19017}" destId="{0C54E471-9FBC-42AF-9C9E-2B20A7D5D766}" srcOrd="0" destOrd="0" presId="urn:microsoft.com/office/officeart/2005/8/layout/radial1"/>
    <dgm:cxn modelId="{4EA772D3-8802-40C1-951B-E172B5465B63}" type="presOf" srcId="{F8851DE9-F513-45C0-8EBC-5F485D8EBBFF}" destId="{5D86CA9D-1BD4-4E90-8E5B-625DF98D9D80}" srcOrd="0" destOrd="0" presId="urn:microsoft.com/office/officeart/2005/8/layout/radial1"/>
    <dgm:cxn modelId="{B897E1DD-9CCC-4F1E-81A4-DF788E4037B9}" type="presOf" srcId="{C841F51D-A12B-4C75-B8EF-79F975465CA1}" destId="{65F19B7B-4CE3-4F1E-980F-37C2F819B129}" srcOrd="0" destOrd="0" presId="urn:microsoft.com/office/officeart/2005/8/layout/radial1"/>
    <dgm:cxn modelId="{1C9CB4DF-8CED-47CD-BB08-B7D7AF6A99E4}" type="presOf" srcId="{719E6836-23A6-4AB1-A49E-27B2EE28C46E}" destId="{C026981D-D637-47FD-BF85-1E3946A46308}" srcOrd="0" destOrd="0" presId="urn:microsoft.com/office/officeart/2005/8/layout/radial1"/>
    <dgm:cxn modelId="{D34A6BF6-91C3-4DC6-9805-6D0D1E30DFC8}" type="presOf" srcId="{BC8484D4-F8F5-482E-8E7A-834FC68F377A}" destId="{341956C7-3259-40DC-A572-C8A827C9A66B}" srcOrd="1" destOrd="0" presId="urn:microsoft.com/office/officeart/2005/8/layout/radial1"/>
    <dgm:cxn modelId="{43BC8FF6-BF7D-4A32-91AA-BA421A3C2152}" type="presOf" srcId="{12BDA9DC-3871-4D03-A959-ABDF13571270}" destId="{7CDA8005-EFF5-4726-84B0-E4E09A28D0BE}" srcOrd="0" destOrd="0" presId="urn:microsoft.com/office/officeart/2005/8/layout/radial1"/>
    <dgm:cxn modelId="{2ED56EF7-9AD4-4937-8667-7C4F9CEA3240}" type="presOf" srcId="{994EC744-A0A7-4ABE-AB4E-503094300EC7}" destId="{F796861D-4315-4EB5-BE49-7A05A6764FE6}" srcOrd="0" destOrd="0" presId="urn:microsoft.com/office/officeart/2005/8/layout/radial1"/>
    <dgm:cxn modelId="{2B7D21FB-595C-4D7B-892F-5F59623E4023}" srcId="{C841F51D-A12B-4C75-B8EF-79F975465CA1}" destId="{8FDB5174-75FA-4A28-B2A4-33422A60135B}" srcOrd="3" destOrd="0" parTransId="{BC8484D4-F8F5-482E-8E7A-834FC68F377A}" sibTransId="{7B5FF0D6-189E-4B6E-AD9C-2F80BCBB7D1C}"/>
    <dgm:cxn modelId="{43293671-C43F-47DB-9542-B9B9C39F27D3}" type="presParOf" srcId="{3D4156CF-4759-4667-AB4C-6B508E50D7F3}" destId="{65F19B7B-4CE3-4F1E-980F-37C2F819B129}" srcOrd="0" destOrd="0" presId="urn:microsoft.com/office/officeart/2005/8/layout/radial1"/>
    <dgm:cxn modelId="{C6476FF0-EC6E-4693-A885-A29850FFC323}" type="presParOf" srcId="{3D4156CF-4759-4667-AB4C-6B508E50D7F3}" destId="{0C54E471-9FBC-42AF-9C9E-2B20A7D5D766}" srcOrd="1" destOrd="0" presId="urn:microsoft.com/office/officeart/2005/8/layout/radial1"/>
    <dgm:cxn modelId="{7FFE05D6-E879-4DAE-A213-389BE0238381}" type="presParOf" srcId="{0C54E471-9FBC-42AF-9C9E-2B20A7D5D766}" destId="{48A92F32-956A-4648-A4EE-4E5FA0DF57CB}" srcOrd="0" destOrd="0" presId="urn:microsoft.com/office/officeart/2005/8/layout/radial1"/>
    <dgm:cxn modelId="{060B53C4-F9A7-4C91-A4A2-70FC0E333FA8}" type="presParOf" srcId="{3D4156CF-4759-4667-AB4C-6B508E50D7F3}" destId="{C026981D-D637-47FD-BF85-1E3946A46308}" srcOrd="2" destOrd="0" presId="urn:microsoft.com/office/officeart/2005/8/layout/radial1"/>
    <dgm:cxn modelId="{40C1C54A-194E-4E04-A13A-CF32F3B84DCA}" type="presParOf" srcId="{3D4156CF-4759-4667-AB4C-6B508E50D7F3}" destId="{5D86CA9D-1BD4-4E90-8E5B-625DF98D9D80}" srcOrd="3" destOrd="0" presId="urn:microsoft.com/office/officeart/2005/8/layout/radial1"/>
    <dgm:cxn modelId="{9D729CCF-8A60-4FF3-B255-9D250C975985}" type="presParOf" srcId="{5D86CA9D-1BD4-4E90-8E5B-625DF98D9D80}" destId="{1AB62932-8CFA-42EB-8478-E44302D3BD99}" srcOrd="0" destOrd="0" presId="urn:microsoft.com/office/officeart/2005/8/layout/radial1"/>
    <dgm:cxn modelId="{3B64A917-787A-474A-A5C0-A312B95C57B8}" type="presParOf" srcId="{3D4156CF-4759-4667-AB4C-6B508E50D7F3}" destId="{F796861D-4315-4EB5-BE49-7A05A6764FE6}" srcOrd="4" destOrd="0" presId="urn:microsoft.com/office/officeart/2005/8/layout/radial1"/>
    <dgm:cxn modelId="{C95A45AE-21F6-495F-927D-D6AE92CD188B}" type="presParOf" srcId="{3D4156CF-4759-4667-AB4C-6B508E50D7F3}" destId="{7CDA8005-EFF5-4726-84B0-E4E09A28D0BE}" srcOrd="5" destOrd="0" presId="urn:microsoft.com/office/officeart/2005/8/layout/radial1"/>
    <dgm:cxn modelId="{AFA78B55-9B71-484D-95F5-05842D94AD40}" type="presParOf" srcId="{7CDA8005-EFF5-4726-84B0-E4E09A28D0BE}" destId="{3ED45EB7-9AE3-41C5-BE7E-3F4176046A9D}" srcOrd="0" destOrd="0" presId="urn:microsoft.com/office/officeart/2005/8/layout/radial1"/>
    <dgm:cxn modelId="{B46FF287-2FDD-4E80-B81A-4F89D669FA8A}" type="presParOf" srcId="{3D4156CF-4759-4667-AB4C-6B508E50D7F3}" destId="{1D870160-CB90-4B80-81C0-4297703F9BF6}" srcOrd="6" destOrd="0" presId="urn:microsoft.com/office/officeart/2005/8/layout/radial1"/>
    <dgm:cxn modelId="{A26F446F-2AC3-4667-A8B4-90F3AE58018B}" type="presParOf" srcId="{3D4156CF-4759-4667-AB4C-6B508E50D7F3}" destId="{1851FE1B-CD07-4972-BB9F-6D6C7A82C136}" srcOrd="7" destOrd="0" presId="urn:microsoft.com/office/officeart/2005/8/layout/radial1"/>
    <dgm:cxn modelId="{29B852AF-039D-468F-AE99-5364F35352EB}" type="presParOf" srcId="{1851FE1B-CD07-4972-BB9F-6D6C7A82C136}" destId="{341956C7-3259-40DC-A572-C8A827C9A66B}" srcOrd="0" destOrd="0" presId="urn:microsoft.com/office/officeart/2005/8/layout/radial1"/>
    <dgm:cxn modelId="{D1D0E35C-93CB-4F40-AD70-CDB7EE766ED8}" type="presParOf" srcId="{3D4156CF-4759-4667-AB4C-6B508E50D7F3}" destId="{039EA52C-BB02-47FD-904E-0A62FC4E8D80}" srcOrd="8" destOrd="0" presId="urn:microsoft.com/office/officeart/2005/8/layout/radial1"/>
    <dgm:cxn modelId="{20333989-6A93-4594-9673-3B55DD2850FC}" type="presParOf" srcId="{3D4156CF-4759-4667-AB4C-6B508E50D7F3}" destId="{FD98DC4E-7F77-48A7-B1BA-3A94D70E1410}" srcOrd="9" destOrd="0" presId="urn:microsoft.com/office/officeart/2005/8/layout/radial1"/>
    <dgm:cxn modelId="{17D22174-05D3-4796-9FBD-9144E09EB42B}" type="presParOf" srcId="{FD98DC4E-7F77-48A7-B1BA-3A94D70E1410}" destId="{999BF29F-DEBF-4AB1-9531-49393C33490E}" srcOrd="0" destOrd="0" presId="urn:microsoft.com/office/officeart/2005/8/layout/radial1"/>
    <dgm:cxn modelId="{4F8CE4AD-D14C-4F41-9242-712C5E4CF684}" type="presParOf" srcId="{3D4156CF-4759-4667-AB4C-6B508E50D7F3}" destId="{AB0CB621-22F4-4427-B029-69943B9FB867}" srcOrd="10" destOrd="0" presId="urn:microsoft.com/office/officeart/2005/8/layout/radial1"/>
    <dgm:cxn modelId="{16CB1FD3-C6C7-4556-9748-CAC1E2DD1063}" type="presParOf" srcId="{3D4156CF-4759-4667-AB4C-6B508E50D7F3}" destId="{94215BC2-BD00-466A-82EF-FEC05CDBB658}" srcOrd="11" destOrd="0" presId="urn:microsoft.com/office/officeart/2005/8/layout/radial1"/>
    <dgm:cxn modelId="{45A82905-E3B4-41DC-B796-4F622D981BD0}" type="presParOf" srcId="{94215BC2-BD00-466A-82EF-FEC05CDBB658}" destId="{713DBEDE-33E2-4D57-BEBC-B69A0CFE475A}" srcOrd="0" destOrd="0" presId="urn:microsoft.com/office/officeart/2005/8/layout/radial1"/>
    <dgm:cxn modelId="{9ED54691-CD2B-45BA-9810-510184B61A82}" type="presParOf" srcId="{3D4156CF-4759-4667-AB4C-6B508E50D7F3}" destId="{A993FAC0-3B9B-4B92-BF5E-4B0085080FD9}" srcOrd="12" destOrd="0" presId="urn:microsoft.com/office/officeart/2005/8/layout/radial1"/>
    <dgm:cxn modelId="{21A2CA53-9A68-436A-AD4A-35B530D02922}" type="presParOf" srcId="{3D4156CF-4759-4667-AB4C-6B508E50D7F3}" destId="{F8B24AF3-BDD1-4713-8A08-49C3D28555F4}" srcOrd="13" destOrd="0" presId="urn:microsoft.com/office/officeart/2005/8/layout/radial1"/>
    <dgm:cxn modelId="{B4D8E79F-C4DD-4EBD-A409-CCF4BF568A93}" type="presParOf" srcId="{F8B24AF3-BDD1-4713-8A08-49C3D28555F4}" destId="{2B68958A-013A-4B46-A08C-88E90B6862E4}" srcOrd="0" destOrd="0" presId="urn:microsoft.com/office/officeart/2005/8/layout/radial1"/>
    <dgm:cxn modelId="{B1F2C59F-0FDC-4CCB-ACC0-8CBF7FB30C8B}" type="presParOf" srcId="{3D4156CF-4759-4667-AB4C-6B508E50D7F3}" destId="{A830401F-92F3-4C67-8DA3-868F4D2E3162}" srcOrd="14" destOrd="0" presId="urn:microsoft.com/office/officeart/2005/8/layout/radial1"/>
    <dgm:cxn modelId="{1605C66D-948D-400F-88B4-B07267EEAA56}" type="presParOf" srcId="{3D4156CF-4759-4667-AB4C-6B508E50D7F3}" destId="{3B7C9D61-08E3-4C4F-8AC3-A153A75AD51C}" srcOrd="15" destOrd="0" presId="urn:microsoft.com/office/officeart/2005/8/layout/radial1"/>
    <dgm:cxn modelId="{3C822380-2BBC-45C6-BB92-6D4EA41F617E}" type="presParOf" srcId="{3B7C9D61-08E3-4C4F-8AC3-A153A75AD51C}" destId="{518B3AAD-9259-4D46-98B0-A4A990A4BBCB}" srcOrd="0" destOrd="0" presId="urn:microsoft.com/office/officeart/2005/8/layout/radial1"/>
    <dgm:cxn modelId="{4CBECDAC-C873-4103-BAC1-9D0566E30935}" type="presParOf" srcId="{3D4156CF-4759-4667-AB4C-6B508E50D7F3}" destId="{E4541A47-38A2-42BF-A95D-8DB016D9506A}" srcOrd="16" destOrd="0" presId="urn:microsoft.com/office/officeart/2005/8/layout/radial1"/>
    <dgm:cxn modelId="{9029466D-491B-4547-833A-7DABC2F26E3F}" type="presParOf" srcId="{3D4156CF-4759-4667-AB4C-6B508E50D7F3}" destId="{6AEDD332-C657-4D5A-85DB-227B11664FF4}" srcOrd="17" destOrd="0" presId="urn:microsoft.com/office/officeart/2005/8/layout/radial1"/>
    <dgm:cxn modelId="{89612585-00CA-4197-9740-4203E2E145E2}" type="presParOf" srcId="{6AEDD332-C657-4D5A-85DB-227B11664FF4}" destId="{D9209AA6-6D27-4CD1-93DB-7EB54BD9C65C}" srcOrd="0" destOrd="0" presId="urn:microsoft.com/office/officeart/2005/8/layout/radial1"/>
    <dgm:cxn modelId="{4F864DE8-F45D-481F-BE80-45C4F9C99FC1}" type="presParOf" srcId="{3D4156CF-4759-4667-AB4C-6B508E50D7F3}" destId="{B7C83979-C0AD-4526-AD55-1FC5DECFDFC0}" srcOrd="18" destOrd="0" presId="urn:microsoft.com/office/officeart/2005/8/layout/radial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F19B7B-4CE3-4F1E-980F-37C2F819B129}">
      <dsp:nvSpPr>
        <dsp:cNvPr id="0" name=""/>
        <dsp:cNvSpPr/>
      </dsp:nvSpPr>
      <dsp:spPr>
        <a:xfrm>
          <a:off x="2720162" y="2056658"/>
          <a:ext cx="1079151" cy="1079151"/>
        </a:xfrm>
        <a:prstGeom prst="ellipse">
          <a:avLst/>
        </a:prstGeom>
        <a:solidFill>
          <a:schemeClr val="bg1"/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0" kern="1200"/>
        </a:p>
      </dsp:txBody>
      <dsp:txXfrm>
        <a:off x="2878200" y="2214696"/>
        <a:ext cx="763075" cy="763075"/>
      </dsp:txXfrm>
    </dsp:sp>
    <dsp:sp modelId="{0C54E471-9FBC-42AF-9C9E-2B20A7D5D766}">
      <dsp:nvSpPr>
        <dsp:cNvPr id="0" name=""/>
        <dsp:cNvSpPr/>
      </dsp:nvSpPr>
      <dsp:spPr>
        <a:xfrm rot="16200000">
          <a:off x="2772662" y="1554684"/>
          <a:ext cx="974152" cy="29794"/>
        </a:xfrm>
        <a:custGeom>
          <a:avLst/>
          <a:gdLst/>
          <a:ahLst/>
          <a:cxnLst/>
          <a:rect l="0" t="0" r="0" b="0"/>
          <a:pathLst>
            <a:path>
              <a:moveTo>
                <a:pt x="0" y="14897"/>
              </a:moveTo>
              <a:lnTo>
                <a:pt x="974152" y="1489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3235384" y="1545228"/>
        <a:ext cx="48707" cy="48707"/>
      </dsp:txXfrm>
    </dsp:sp>
    <dsp:sp modelId="{C026981D-D637-47FD-BF85-1E3946A46308}">
      <dsp:nvSpPr>
        <dsp:cNvPr id="0" name=""/>
        <dsp:cNvSpPr/>
      </dsp:nvSpPr>
      <dsp:spPr>
        <a:xfrm>
          <a:off x="2720162" y="3354"/>
          <a:ext cx="1079151" cy="1079151"/>
        </a:xfrm>
        <a:prstGeom prst="ellipse">
          <a:avLst/>
        </a:prstGeom>
        <a:solidFill>
          <a:schemeClr val="bg1"/>
        </a:solidFill>
        <a:ln w="28575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0" kern="1200"/>
        </a:p>
      </dsp:txBody>
      <dsp:txXfrm>
        <a:off x="2878200" y="161392"/>
        <a:ext cx="763075" cy="763075"/>
      </dsp:txXfrm>
    </dsp:sp>
    <dsp:sp modelId="{5D86CA9D-1BD4-4E90-8E5B-625DF98D9D80}">
      <dsp:nvSpPr>
        <dsp:cNvPr id="0" name=""/>
        <dsp:cNvSpPr/>
      </dsp:nvSpPr>
      <dsp:spPr>
        <a:xfrm rot="18600000">
          <a:off x="3432581" y="1794875"/>
          <a:ext cx="974152" cy="29794"/>
        </a:xfrm>
        <a:custGeom>
          <a:avLst/>
          <a:gdLst/>
          <a:ahLst/>
          <a:cxnLst/>
          <a:rect l="0" t="0" r="0" b="0"/>
          <a:pathLst>
            <a:path>
              <a:moveTo>
                <a:pt x="0" y="14897"/>
              </a:moveTo>
              <a:lnTo>
                <a:pt x="974152" y="1489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3895303" y="1785419"/>
        <a:ext cx="48707" cy="48707"/>
      </dsp:txXfrm>
    </dsp:sp>
    <dsp:sp modelId="{F796861D-4315-4EB5-BE49-7A05A6764FE6}">
      <dsp:nvSpPr>
        <dsp:cNvPr id="0" name=""/>
        <dsp:cNvSpPr/>
      </dsp:nvSpPr>
      <dsp:spPr>
        <a:xfrm>
          <a:off x="4040001" y="483736"/>
          <a:ext cx="1079151" cy="1079151"/>
        </a:xfrm>
        <a:prstGeom prst="ellipse">
          <a:avLst/>
        </a:prstGeom>
        <a:solidFill>
          <a:schemeClr val="bg1"/>
        </a:solidFill>
        <a:ln w="28575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0" kern="1200"/>
        </a:p>
      </dsp:txBody>
      <dsp:txXfrm>
        <a:off x="4198039" y="641774"/>
        <a:ext cx="763075" cy="763075"/>
      </dsp:txXfrm>
    </dsp:sp>
    <dsp:sp modelId="{7CDA8005-EFF5-4726-84B0-E4E09A28D0BE}">
      <dsp:nvSpPr>
        <dsp:cNvPr id="0" name=""/>
        <dsp:cNvSpPr/>
      </dsp:nvSpPr>
      <dsp:spPr>
        <a:xfrm rot="21000000">
          <a:off x="3783717" y="2403060"/>
          <a:ext cx="974152" cy="29794"/>
        </a:xfrm>
        <a:custGeom>
          <a:avLst/>
          <a:gdLst/>
          <a:ahLst/>
          <a:cxnLst/>
          <a:rect l="0" t="0" r="0" b="0"/>
          <a:pathLst>
            <a:path>
              <a:moveTo>
                <a:pt x="0" y="14897"/>
              </a:moveTo>
              <a:lnTo>
                <a:pt x="974152" y="1489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4246439" y="2393604"/>
        <a:ext cx="48707" cy="48707"/>
      </dsp:txXfrm>
    </dsp:sp>
    <dsp:sp modelId="{1D870160-CB90-4B80-81C0-4297703F9BF6}">
      <dsp:nvSpPr>
        <dsp:cNvPr id="0" name=""/>
        <dsp:cNvSpPr/>
      </dsp:nvSpPr>
      <dsp:spPr>
        <a:xfrm>
          <a:off x="4742272" y="1700105"/>
          <a:ext cx="1079151" cy="1079151"/>
        </a:xfrm>
        <a:prstGeom prst="ellipse">
          <a:avLst/>
        </a:prstGeom>
        <a:solidFill>
          <a:schemeClr val="bg1"/>
        </a:solidFill>
        <a:ln w="28575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0" kern="1200"/>
        </a:p>
      </dsp:txBody>
      <dsp:txXfrm>
        <a:off x="4900310" y="1858143"/>
        <a:ext cx="763075" cy="763075"/>
      </dsp:txXfrm>
    </dsp:sp>
    <dsp:sp modelId="{1851FE1B-CD07-4972-BB9F-6D6C7A82C136}">
      <dsp:nvSpPr>
        <dsp:cNvPr id="0" name=""/>
        <dsp:cNvSpPr/>
      </dsp:nvSpPr>
      <dsp:spPr>
        <a:xfrm rot="1800000">
          <a:off x="3661769" y="3094662"/>
          <a:ext cx="974152" cy="29794"/>
        </a:xfrm>
        <a:custGeom>
          <a:avLst/>
          <a:gdLst/>
          <a:ahLst/>
          <a:cxnLst/>
          <a:rect l="0" t="0" r="0" b="0"/>
          <a:pathLst>
            <a:path>
              <a:moveTo>
                <a:pt x="0" y="14897"/>
              </a:moveTo>
              <a:lnTo>
                <a:pt x="974152" y="1489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4124491" y="3085206"/>
        <a:ext cx="48707" cy="48707"/>
      </dsp:txXfrm>
    </dsp:sp>
    <dsp:sp modelId="{039EA52C-BB02-47FD-904E-0A62FC4E8D80}">
      <dsp:nvSpPr>
        <dsp:cNvPr id="0" name=""/>
        <dsp:cNvSpPr/>
      </dsp:nvSpPr>
      <dsp:spPr>
        <a:xfrm>
          <a:off x="4498376" y="3083310"/>
          <a:ext cx="1079151" cy="1079151"/>
        </a:xfrm>
        <a:prstGeom prst="ellipse">
          <a:avLst/>
        </a:prstGeom>
        <a:solidFill>
          <a:schemeClr val="bg1"/>
        </a:solidFill>
        <a:ln w="28575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0" kern="1200"/>
        </a:p>
      </dsp:txBody>
      <dsp:txXfrm>
        <a:off x="4656414" y="3241348"/>
        <a:ext cx="763075" cy="763075"/>
      </dsp:txXfrm>
    </dsp:sp>
    <dsp:sp modelId="{FD98DC4E-7F77-48A7-B1BA-3A94D70E1410}">
      <dsp:nvSpPr>
        <dsp:cNvPr id="0" name=""/>
        <dsp:cNvSpPr/>
      </dsp:nvSpPr>
      <dsp:spPr>
        <a:xfrm rot="4200000">
          <a:off x="3123797" y="3546074"/>
          <a:ext cx="974152" cy="29794"/>
        </a:xfrm>
        <a:custGeom>
          <a:avLst/>
          <a:gdLst/>
          <a:ahLst/>
          <a:cxnLst/>
          <a:rect l="0" t="0" r="0" b="0"/>
          <a:pathLst>
            <a:path>
              <a:moveTo>
                <a:pt x="0" y="14897"/>
              </a:moveTo>
              <a:lnTo>
                <a:pt x="974152" y="1489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3586520" y="3536617"/>
        <a:ext cx="48707" cy="48707"/>
      </dsp:txXfrm>
    </dsp:sp>
    <dsp:sp modelId="{AB0CB621-22F4-4427-B029-69943B9FB867}">
      <dsp:nvSpPr>
        <dsp:cNvPr id="0" name=""/>
        <dsp:cNvSpPr/>
      </dsp:nvSpPr>
      <dsp:spPr>
        <a:xfrm>
          <a:off x="3422434" y="3986133"/>
          <a:ext cx="1079151" cy="1079151"/>
        </a:xfrm>
        <a:prstGeom prst="ellipse">
          <a:avLst/>
        </a:prstGeom>
        <a:solidFill>
          <a:schemeClr val="lt1"/>
        </a:solidFill>
        <a:ln w="28575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5000" kern="1200"/>
            <a:t> </a:t>
          </a:r>
        </a:p>
      </dsp:txBody>
      <dsp:txXfrm>
        <a:off x="3580472" y="4144171"/>
        <a:ext cx="763075" cy="763075"/>
      </dsp:txXfrm>
    </dsp:sp>
    <dsp:sp modelId="{94215BC2-BD00-466A-82EF-FEC05CDBB658}">
      <dsp:nvSpPr>
        <dsp:cNvPr id="0" name=""/>
        <dsp:cNvSpPr/>
      </dsp:nvSpPr>
      <dsp:spPr>
        <a:xfrm rot="6600000">
          <a:off x="2421526" y="3546074"/>
          <a:ext cx="974152" cy="29794"/>
        </a:xfrm>
        <a:custGeom>
          <a:avLst/>
          <a:gdLst/>
          <a:ahLst/>
          <a:cxnLst/>
          <a:rect l="0" t="0" r="0" b="0"/>
          <a:pathLst>
            <a:path>
              <a:moveTo>
                <a:pt x="0" y="14897"/>
              </a:moveTo>
              <a:lnTo>
                <a:pt x="974152" y="1489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 rot="10800000">
        <a:off x="2884249" y="3536617"/>
        <a:ext cx="48707" cy="48707"/>
      </dsp:txXfrm>
    </dsp:sp>
    <dsp:sp modelId="{A993FAC0-3B9B-4B92-BF5E-4B0085080FD9}">
      <dsp:nvSpPr>
        <dsp:cNvPr id="0" name=""/>
        <dsp:cNvSpPr/>
      </dsp:nvSpPr>
      <dsp:spPr>
        <a:xfrm>
          <a:off x="2017891" y="3986133"/>
          <a:ext cx="1079151" cy="1079151"/>
        </a:xfrm>
        <a:prstGeom prst="ellipse">
          <a:avLst/>
        </a:prstGeom>
        <a:solidFill>
          <a:schemeClr val="lt1"/>
        </a:solidFill>
        <a:ln w="28575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0" kern="1200"/>
        </a:p>
      </dsp:txBody>
      <dsp:txXfrm>
        <a:off x="2175929" y="4144171"/>
        <a:ext cx="763075" cy="763075"/>
      </dsp:txXfrm>
    </dsp:sp>
    <dsp:sp modelId="{F8B24AF3-BDD1-4713-8A08-49C3D28555F4}">
      <dsp:nvSpPr>
        <dsp:cNvPr id="0" name=""/>
        <dsp:cNvSpPr/>
      </dsp:nvSpPr>
      <dsp:spPr>
        <a:xfrm rot="9000000">
          <a:off x="1883555" y="3094662"/>
          <a:ext cx="974152" cy="29794"/>
        </a:xfrm>
        <a:custGeom>
          <a:avLst/>
          <a:gdLst/>
          <a:ahLst/>
          <a:cxnLst/>
          <a:rect l="0" t="0" r="0" b="0"/>
          <a:pathLst>
            <a:path>
              <a:moveTo>
                <a:pt x="0" y="14897"/>
              </a:moveTo>
              <a:lnTo>
                <a:pt x="974152" y="1489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 rot="10800000">
        <a:off x="2346277" y="3085206"/>
        <a:ext cx="48707" cy="48707"/>
      </dsp:txXfrm>
    </dsp:sp>
    <dsp:sp modelId="{A830401F-92F3-4C67-8DA3-868F4D2E3162}">
      <dsp:nvSpPr>
        <dsp:cNvPr id="0" name=""/>
        <dsp:cNvSpPr/>
      </dsp:nvSpPr>
      <dsp:spPr>
        <a:xfrm>
          <a:off x="941949" y="3083310"/>
          <a:ext cx="1079151" cy="1079151"/>
        </a:xfrm>
        <a:prstGeom prst="ellipse">
          <a:avLst/>
        </a:prstGeom>
        <a:solidFill>
          <a:schemeClr val="lt1"/>
        </a:solidFill>
        <a:ln w="28575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0" kern="1200"/>
        </a:p>
      </dsp:txBody>
      <dsp:txXfrm>
        <a:off x="1099987" y="3241348"/>
        <a:ext cx="763075" cy="763075"/>
      </dsp:txXfrm>
    </dsp:sp>
    <dsp:sp modelId="{3B7C9D61-08E3-4C4F-8AC3-A153A75AD51C}">
      <dsp:nvSpPr>
        <dsp:cNvPr id="0" name=""/>
        <dsp:cNvSpPr/>
      </dsp:nvSpPr>
      <dsp:spPr>
        <a:xfrm rot="11400000">
          <a:off x="1761607" y="2403060"/>
          <a:ext cx="974152" cy="29794"/>
        </a:xfrm>
        <a:custGeom>
          <a:avLst/>
          <a:gdLst/>
          <a:ahLst/>
          <a:cxnLst/>
          <a:rect l="0" t="0" r="0" b="0"/>
          <a:pathLst>
            <a:path>
              <a:moveTo>
                <a:pt x="0" y="14897"/>
              </a:moveTo>
              <a:lnTo>
                <a:pt x="974152" y="1489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 rot="10800000">
        <a:off x="2224329" y="2393604"/>
        <a:ext cx="48707" cy="48707"/>
      </dsp:txXfrm>
    </dsp:sp>
    <dsp:sp modelId="{E4541A47-38A2-42BF-A95D-8DB016D9506A}">
      <dsp:nvSpPr>
        <dsp:cNvPr id="0" name=""/>
        <dsp:cNvSpPr/>
      </dsp:nvSpPr>
      <dsp:spPr>
        <a:xfrm>
          <a:off x="698052" y="1700105"/>
          <a:ext cx="1079151" cy="1079151"/>
        </a:xfrm>
        <a:prstGeom prst="ellipse">
          <a:avLst/>
        </a:prstGeom>
        <a:solidFill>
          <a:schemeClr val="lt1"/>
        </a:solidFill>
        <a:ln w="28575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0" kern="1200"/>
        </a:p>
      </dsp:txBody>
      <dsp:txXfrm>
        <a:off x="856090" y="1858143"/>
        <a:ext cx="763075" cy="763075"/>
      </dsp:txXfrm>
    </dsp:sp>
    <dsp:sp modelId="{6AEDD332-C657-4D5A-85DB-227B11664FF4}">
      <dsp:nvSpPr>
        <dsp:cNvPr id="0" name=""/>
        <dsp:cNvSpPr/>
      </dsp:nvSpPr>
      <dsp:spPr>
        <a:xfrm rot="13800000">
          <a:off x="2112743" y="1794875"/>
          <a:ext cx="974152" cy="29794"/>
        </a:xfrm>
        <a:custGeom>
          <a:avLst/>
          <a:gdLst/>
          <a:ahLst/>
          <a:cxnLst/>
          <a:rect l="0" t="0" r="0" b="0"/>
          <a:pathLst>
            <a:path>
              <a:moveTo>
                <a:pt x="0" y="14897"/>
              </a:moveTo>
              <a:lnTo>
                <a:pt x="974152" y="14897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 rot="10800000">
        <a:off x="2575465" y="1785419"/>
        <a:ext cx="48707" cy="48707"/>
      </dsp:txXfrm>
    </dsp:sp>
    <dsp:sp modelId="{B7C83979-C0AD-4526-AD55-1FC5DECFDFC0}">
      <dsp:nvSpPr>
        <dsp:cNvPr id="0" name=""/>
        <dsp:cNvSpPr/>
      </dsp:nvSpPr>
      <dsp:spPr>
        <a:xfrm>
          <a:off x="1400324" y="483736"/>
          <a:ext cx="1079151" cy="1079151"/>
        </a:xfrm>
        <a:prstGeom prst="ellipse">
          <a:avLst/>
        </a:prstGeom>
        <a:solidFill>
          <a:schemeClr val="lt1"/>
        </a:solidFill>
        <a:ln w="28575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0" kern="1200"/>
        </a:p>
      </dsp:txBody>
      <dsp:txXfrm>
        <a:off x="1558362" y="641774"/>
        <a:ext cx="763075" cy="7630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F19B7B-4CE3-4F1E-980F-37C2F819B129}">
      <dsp:nvSpPr>
        <dsp:cNvPr id="0" name=""/>
        <dsp:cNvSpPr/>
      </dsp:nvSpPr>
      <dsp:spPr>
        <a:xfrm>
          <a:off x="2798998" y="2278112"/>
          <a:ext cx="1315709" cy="1185708"/>
        </a:xfrm>
        <a:prstGeom prst="ellipse">
          <a:avLst/>
        </a:prstGeom>
        <a:solidFill>
          <a:schemeClr val="bg1"/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>
              <a:latin typeface="KBH" panose="00000500000000000000" pitchFamily="2" charset="0"/>
            </a:rPr>
            <a:t>Stations-undervisning</a:t>
          </a:r>
        </a:p>
      </dsp:txBody>
      <dsp:txXfrm>
        <a:off x="2991679" y="2451755"/>
        <a:ext cx="930347" cy="838422"/>
      </dsp:txXfrm>
    </dsp:sp>
    <dsp:sp modelId="{0C54E471-9FBC-42AF-9C9E-2B20A7D5D766}">
      <dsp:nvSpPr>
        <dsp:cNvPr id="0" name=""/>
        <dsp:cNvSpPr/>
      </dsp:nvSpPr>
      <dsp:spPr>
        <a:xfrm rot="16200000">
          <a:off x="2920967" y="1726791"/>
          <a:ext cx="1071771" cy="30870"/>
        </a:xfrm>
        <a:custGeom>
          <a:avLst/>
          <a:gdLst/>
          <a:ahLst/>
          <a:cxnLst/>
          <a:rect l="0" t="0" r="0" b="0"/>
          <a:pathLst>
            <a:path>
              <a:moveTo>
                <a:pt x="0" y="15435"/>
              </a:moveTo>
              <a:lnTo>
                <a:pt x="1071771" y="15435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3430058" y="1715432"/>
        <a:ext cx="53588" cy="53588"/>
      </dsp:txXfrm>
    </dsp:sp>
    <dsp:sp modelId="{C026981D-D637-47FD-BF85-1E3946A46308}">
      <dsp:nvSpPr>
        <dsp:cNvPr id="0" name=""/>
        <dsp:cNvSpPr/>
      </dsp:nvSpPr>
      <dsp:spPr>
        <a:xfrm>
          <a:off x="2863998" y="20632"/>
          <a:ext cx="1185708" cy="1185708"/>
        </a:xfrm>
        <a:prstGeom prst="ellipse">
          <a:avLst/>
        </a:prstGeom>
        <a:solidFill>
          <a:schemeClr val="bg1"/>
        </a:solidFill>
        <a:ln w="28575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>
              <a:latin typeface="KBH" panose="00000500000000000000" pitchFamily="2" charset="0"/>
            </a:rPr>
            <a:t>Tid til opgaven</a:t>
          </a:r>
        </a:p>
      </dsp:txBody>
      <dsp:txXfrm>
        <a:off x="3037641" y="194275"/>
        <a:ext cx="838422" cy="838422"/>
      </dsp:txXfrm>
    </dsp:sp>
    <dsp:sp modelId="{5D86CA9D-1BD4-4E90-8E5B-625DF98D9D80}">
      <dsp:nvSpPr>
        <dsp:cNvPr id="0" name=""/>
        <dsp:cNvSpPr/>
      </dsp:nvSpPr>
      <dsp:spPr>
        <a:xfrm rot="18600000">
          <a:off x="3666581" y="1981505"/>
          <a:ext cx="1047332" cy="30870"/>
        </a:xfrm>
        <a:custGeom>
          <a:avLst/>
          <a:gdLst/>
          <a:ahLst/>
          <a:cxnLst/>
          <a:rect l="0" t="0" r="0" b="0"/>
          <a:pathLst>
            <a:path>
              <a:moveTo>
                <a:pt x="0" y="15435"/>
              </a:moveTo>
              <a:lnTo>
                <a:pt x="1047332" y="15435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4164064" y="1970757"/>
        <a:ext cx="52366" cy="52366"/>
      </dsp:txXfrm>
    </dsp:sp>
    <dsp:sp modelId="{F796861D-4315-4EB5-BE49-7A05A6764FE6}">
      <dsp:nvSpPr>
        <dsp:cNvPr id="0" name=""/>
        <dsp:cNvSpPr/>
      </dsp:nvSpPr>
      <dsp:spPr>
        <a:xfrm>
          <a:off x="4315079" y="548782"/>
          <a:ext cx="1185708" cy="1185708"/>
        </a:xfrm>
        <a:prstGeom prst="ellipse">
          <a:avLst/>
        </a:prstGeom>
        <a:solidFill>
          <a:schemeClr val="bg1"/>
        </a:solidFill>
        <a:ln w="28575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>
              <a:latin typeface="KBH" panose="00000500000000000000" pitchFamily="2" charset="0"/>
            </a:rPr>
            <a:t>Station uden en voksen</a:t>
          </a:r>
        </a:p>
      </dsp:txBody>
      <dsp:txXfrm>
        <a:off x="4488722" y="722425"/>
        <a:ext cx="838422" cy="838422"/>
      </dsp:txXfrm>
    </dsp:sp>
    <dsp:sp modelId="{7CDA8005-EFF5-4726-84B0-E4E09A28D0BE}">
      <dsp:nvSpPr>
        <dsp:cNvPr id="0" name=""/>
        <dsp:cNvSpPr/>
      </dsp:nvSpPr>
      <dsp:spPr>
        <a:xfrm rot="21000000">
          <a:off x="4094801" y="2654082"/>
          <a:ext cx="1009053" cy="30870"/>
        </a:xfrm>
        <a:custGeom>
          <a:avLst/>
          <a:gdLst/>
          <a:ahLst/>
          <a:cxnLst/>
          <a:rect l="0" t="0" r="0" b="0"/>
          <a:pathLst>
            <a:path>
              <a:moveTo>
                <a:pt x="0" y="15435"/>
              </a:moveTo>
              <a:lnTo>
                <a:pt x="1009053" y="15435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4574101" y="2644291"/>
        <a:ext cx="50452" cy="50452"/>
      </dsp:txXfrm>
    </dsp:sp>
    <dsp:sp modelId="{1D870160-CB90-4B80-81C0-4297703F9BF6}">
      <dsp:nvSpPr>
        <dsp:cNvPr id="0" name=""/>
        <dsp:cNvSpPr/>
      </dsp:nvSpPr>
      <dsp:spPr>
        <a:xfrm>
          <a:off x="5087182" y="1886105"/>
          <a:ext cx="1185708" cy="1185708"/>
        </a:xfrm>
        <a:prstGeom prst="ellipse">
          <a:avLst/>
        </a:prstGeom>
        <a:solidFill>
          <a:schemeClr val="bg1"/>
        </a:solidFill>
        <a:ln w="28575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>
              <a:latin typeface="KBH" panose="00000500000000000000" pitchFamily="2" charset="0"/>
            </a:rPr>
            <a:t>Forvirring (hvad skal med til hver station)</a:t>
          </a:r>
        </a:p>
      </dsp:txBody>
      <dsp:txXfrm>
        <a:off x="5260825" y="2059748"/>
        <a:ext cx="838422" cy="838422"/>
      </dsp:txXfrm>
    </dsp:sp>
    <dsp:sp modelId="{1851FE1B-CD07-4972-BB9F-6D6C7A82C136}">
      <dsp:nvSpPr>
        <dsp:cNvPr id="0" name=""/>
        <dsp:cNvSpPr/>
      </dsp:nvSpPr>
      <dsp:spPr>
        <a:xfrm rot="1800000">
          <a:off x="3942119" y="3431593"/>
          <a:ext cx="1025004" cy="30870"/>
        </a:xfrm>
        <a:custGeom>
          <a:avLst/>
          <a:gdLst/>
          <a:ahLst/>
          <a:cxnLst/>
          <a:rect l="0" t="0" r="0" b="0"/>
          <a:pathLst>
            <a:path>
              <a:moveTo>
                <a:pt x="0" y="15435"/>
              </a:moveTo>
              <a:lnTo>
                <a:pt x="1025004" y="15435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4428996" y="3421403"/>
        <a:ext cx="51250" cy="51250"/>
      </dsp:txXfrm>
    </dsp:sp>
    <dsp:sp modelId="{039EA52C-BB02-47FD-904E-0A62FC4E8D80}">
      <dsp:nvSpPr>
        <dsp:cNvPr id="0" name=""/>
        <dsp:cNvSpPr/>
      </dsp:nvSpPr>
      <dsp:spPr>
        <a:xfrm>
          <a:off x="4819033" y="3406852"/>
          <a:ext cx="1185708" cy="1185708"/>
        </a:xfrm>
        <a:prstGeom prst="ellipse">
          <a:avLst/>
        </a:prstGeom>
        <a:solidFill>
          <a:schemeClr val="bg1"/>
        </a:solidFill>
        <a:ln w="28575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>
              <a:latin typeface="KBH" panose="00000500000000000000" pitchFamily="2" charset="0"/>
            </a:rPr>
            <a:t>Opgavefor-klaringen på station uden en voksen</a:t>
          </a:r>
        </a:p>
      </dsp:txBody>
      <dsp:txXfrm>
        <a:off x="4992676" y="3580495"/>
        <a:ext cx="838422" cy="838422"/>
      </dsp:txXfrm>
    </dsp:sp>
    <dsp:sp modelId="{FD98DC4E-7F77-48A7-B1BA-3A94D70E1410}">
      <dsp:nvSpPr>
        <dsp:cNvPr id="0" name=""/>
        <dsp:cNvSpPr/>
      </dsp:nvSpPr>
      <dsp:spPr>
        <a:xfrm rot="4200000">
          <a:off x="3311463" y="3919312"/>
          <a:ext cx="1065148" cy="30870"/>
        </a:xfrm>
        <a:custGeom>
          <a:avLst/>
          <a:gdLst/>
          <a:ahLst/>
          <a:cxnLst/>
          <a:rect l="0" t="0" r="0" b="0"/>
          <a:pathLst>
            <a:path>
              <a:moveTo>
                <a:pt x="0" y="15435"/>
              </a:moveTo>
              <a:lnTo>
                <a:pt x="1065148" y="15435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>
        <a:off x="3817408" y="3908118"/>
        <a:ext cx="53257" cy="53257"/>
      </dsp:txXfrm>
    </dsp:sp>
    <dsp:sp modelId="{AB0CB621-22F4-4427-B029-69943B9FB867}">
      <dsp:nvSpPr>
        <dsp:cNvPr id="0" name=""/>
        <dsp:cNvSpPr/>
      </dsp:nvSpPr>
      <dsp:spPr>
        <a:xfrm>
          <a:off x="3636102" y="4399450"/>
          <a:ext cx="1185708" cy="1185708"/>
        </a:xfrm>
        <a:prstGeom prst="ellipse">
          <a:avLst/>
        </a:prstGeom>
        <a:solidFill>
          <a:schemeClr val="lt1"/>
        </a:solidFill>
        <a:ln w="28575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200" kern="1200">
              <a:latin typeface="Bembo"/>
            </a:rPr>
            <a:t> </a:t>
          </a:r>
          <a:r>
            <a:rPr lang="da-DK" sz="1200" kern="1200">
              <a:latin typeface="KBH" panose="00000500000000000000" pitchFamily="2" charset="0"/>
            </a:rPr>
            <a:t>Færre elever</a:t>
          </a:r>
        </a:p>
      </dsp:txBody>
      <dsp:txXfrm>
        <a:off x="3809745" y="4573093"/>
        <a:ext cx="838422" cy="838422"/>
      </dsp:txXfrm>
    </dsp:sp>
    <dsp:sp modelId="{94215BC2-BD00-466A-82EF-FEC05CDBB658}">
      <dsp:nvSpPr>
        <dsp:cNvPr id="0" name=""/>
        <dsp:cNvSpPr/>
      </dsp:nvSpPr>
      <dsp:spPr>
        <a:xfrm rot="6600000">
          <a:off x="2537094" y="3919312"/>
          <a:ext cx="1065148" cy="30870"/>
        </a:xfrm>
        <a:custGeom>
          <a:avLst/>
          <a:gdLst/>
          <a:ahLst/>
          <a:cxnLst/>
          <a:rect l="0" t="0" r="0" b="0"/>
          <a:pathLst>
            <a:path>
              <a:moveTo>
                <a:pt x="0" y="15435"/>
              </a:moveTo>
              <a:lnTo>
                <a:pt x="1065148" y="15435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 rot="10800000">
        <a:off x="3043039" y="3908118"/>
        <a:ext cx="53257" cy="53257"/>
      </dsp:txXfrm>
    </dsp:sp>
    <dsp:sp modelId="{A993FAC0-3B9B-4B92-BF5E-4B0085080FD9}">
      <dsp:nvSpPr>
        <dsp:cNvPr id="0" name=""/>
        <dsp:cNvSpPr/>
      </dsp:nvSpPr>
      <dsp:spPr>
        <a:xfrm>
          <a:off x="2091894" y="4399450"/>
          <a:ext cx="1185708" cy="1185708"/>
        </a:xfrm>
        <a:prstGeom prst="ellipse">
          <a:avLst/>
        </a:prstGeom>
        <a:solidFill>
          <a:schemeClr val="lt1"/>
        </a:solidFill>
        <a:ln w="28575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>
              <a:latin typeface="KBH" panose="00000500000000000000" pitchFamily="2" charset="0"/>
            </a:rPr>
            <a:t>Skift</a:t>
          </a:r>
        </a:p>
      </dsp:txBody>
      <dsp:txXfrm>
        <a:off x="2265537" y="4573093"/>
        <a:ext cx="838422" cy="838422"/>
      </dsp:txXfrm>
    </dsp:sp>
    <dsp:sp modelId="{F8B24AF3-BDD1-4713-8A08-49C3D28555F4}">
      <dsp:nvSpPr>
        <dsp:cNvPr id="0" name=""/>
        <dsp:cNvSpPr/>
      </dsp:nvSpPr>
      <dsp:spPr>
        <a:xfrm rot="9000000">
          <a:off x="1946582" y="3431593"/>
          <a:ext cx="1025004" cy="30870"/>
        </a:xfrm>
        <a:custGeom>
          <a:avLst/>
          <a:gdLst/>
          <a:ahLst/>
          <a:cxnLst/>
          <a:rect l="0" t="0" r="0" b="0"/>
          <a:pathLst>
            <a:path>
              <a:moveTo>
                <a:pt x="0" y="15435"/>
              </a:moveTo>
              <a:lnTo>
                <a:pt x="1025004" y="15435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 rot="10800000">
        <a:off x="2433459" y="3421403"/>
        <a:ext cx="51250" cy="51250"/>
      </dsp:txXfrm>
    </dsp:sp>
    <dsp:sp modelId="{A830401F-92F3-4C67-8DA3-868F4D2E3162}">
      <dsp:nvSpPr>
        <dsp:cNvPr id="0" name=""/>
        <dsp:cNvSpPr/>
      </dsp:nvSpPr>
      <dsp:spPr>
        <a:xfrm>
          <a:off x="908963" y="3406852"/>
          <a:ext cx="1185708" cy="1185708"/>
        </a:xfrm>
        <a:prstGeom prst="ellipse">
          <a:avLst/>
        </a:prstGeom>
        <a:solidFill>
          <a:schemeClr val="lt1"/>
        </a:solidFill>
        <a:ln w="28575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>
              <a:latin typeface="KBH" panose="00000500000000000000" pitchFamily="2" charset="0"/>
            </a:rPr>
            <a:t>Mere hjælp</a:t>
          </a:r>
        </a:p>
      </dsp:txBody>
      <dsp:txXfrm>
        <a:off x="1082606" y="3580495"/>
        <a:ext cx="838422" cy="838422"/>
      </dsp:txXfrm>
    </dsp:sp>
    <dsp:sp modelId="{3B7C9D61-08E3-4C4F-8AC3-A153A75AD51C}">
      <dsp:nvSpPr>
        <dsp:cNvPr id="0" name=""/>
        <dsp:cNvSpPr/>
      </dsp:nvSpPr>
      <dsp:spPr>
        <a:xfrm rot="11400000">
          <a:off x="1809851" y="2654082"/>
          <a:ext cx="1009053" cy="30870"/>
        </a:xfrm>
        <a:custGeom>
          <a:avLst/>
          <a:gdLst/>
          <a:ahLst/>
          <a:cxnLst/>
          <a:rect l="0" t="0" r="0" b="0"/>
          <a:pathLst>
            <a:path>
              <a:moveTo>
                <a:pt x="0" y="15435"/>
              </a:moveTo>
              <a:lnTo>
                <a:pt x="1009053" y="15435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 rot="10800000">
        <a:off x="2289151" y="2644291"/>
        <a:ext cx="50452" cy="50452"/>
      </dsp:txXfrm>
    </dsp:sp>
    <dsp:sp modelId="{E4541A47-38A2-42BF-A95D-8DB016D9506A}">
      <dsp:nvSpPr>
        <dsp:cNvPr id="0" name=""/>
        <dsp:cNvSpPr/>
      </dsp:nvSpPr>
      <dsp:spPr>
        <a:xfrm>
          <a:off x="640814" y="1886105"/>
          <a:ext cx="1185708" cy="1185708"/>
        </a:xfrm>
        <a:prstGeom prst="ellipse">
          <a:avLst/>
        </a:prstGeom>
        <a:solidFill>
          <a:schemeClr val="lt1"/>
        </a:solidFill>
        <a:ln w="28575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>
              <a:latin typeface="KBH" panose="00000500000000000000" pitchFamily="2" charset="0"/>
            </a:rPr>
            <a:t>forskellige opgaver</a:t>
          </a:r>
        </a:p>
      </dsp:txBody>
      <dsp:txXfrm>
        <a:off x="814457" y="2059748"/>
        <a:ext cx="838422" cy="838422"/>
      </dsp:txXfrm>
    </dsp:sp>
    <dsp:sp modelId="{6AEDD332-C657-4D5A-85DB-227B11664FF4}">
      <dsp:nvSpPr>
        <dsp:cNvPr id="0" name=""/>
        <dsp:cNvSpPr/>
      </dsp:nvSpPr>
      <dsp:spPr>
        <a:xfrm rot="13800000">
          <a:off x="2199792" y="1981505"/>
          <a:ext cx="1047332" cy="30870"/>
        </a:xfrm>
        <a:custGeom>
          <a:avLst/>
          <a:gdLst/>
          <a:ahLst/>
          <a:cxnLst/>
          <a:rect l="0" t="0" r="0" b="0"/>
          <a:pathLst>
            <a:path>
              <a:moveTo>
                <a:pt x="0" y="15435"/>
              </a:moveTo>
              <a:lnTo>
                <a:pt x="1047332" y="15435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/>
        </a:p>
      </dsp:txBody>
      <dsp:txXfrm rot="10800000">
        <a:off x="2697274" y="1970757"/>
        <a:ext cx="52366" cy="52366"/>
      </dsp:txXfrm>
    </dsp:sp>
    <dsp:sp modelId="{B7C83979-C0AD-4526-AD55-1FC5DECFDFC0}">
      <dsp:nvSpPr>
        <dsp:cNvPr id="0" name=""/>
        <dsp:cNvSpPr/>
      </dsp:nvSpPr>
      <dsp:spPr>
        <a:xfrm>
          <a:off x="1412918" y="548782"/>
          <a:ext cx="1185708" cy="1185708"/>
        </a:xfrm>
        <a:prstGeom prst="ellipse">
          <a:avLst/>
        </a:prstGeom>
        <a:solidFill>
          <a:schemeClr val="lt1"/>
        </a:solidFill>
        <a:ln w="28575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>
              <a:latin typeface="KBH" panose="00000500000000000000" pitchFamily="2" charset="0"/>
            </a:rPr>
            <a:t>Mindre larm/ mere ro</a:t>
          </a:r>
        </a:p>
      </dsp:txBody>
      <dsp:txXfrm>
        <a:off x="1586561" y="722425"/>
        <a:ext cx="838422" cy="8384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50AB4-AC37-4F61-9FC0-3AC23BD8444F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2279D-416A-4F77-AD7E-7BD4330D7D1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7361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>
                <a:cs typeface="Arial"/>
              </a:rPr>
              <a:t>ØF Morten</a:t>
            </a:r>
            <a:endParaRPr lang="da-DK"/>
          </a:p>
          <a:p>
            <a:endParaRPr lang="da-DK"/>
          </a:p>
          <a:p>
            <a:r>
              <a:rPr lang="da-DK"/>
              <a:t>Der er sjældent én årsag til, at elever ikke deltager fagligt eller socialt i undervisningen. Der er som regel mange faktorer, der spiller positivt eller negativt ind i de konkrete situationer. Derfor taler vi om </a:t>
            </a:r>
            <a:r>
              <a:rPr lang="da-DK" i="1"/>
              <a:t>opretholdende faktorer,</a:t>
            </a:r>
            <a:r>
              <a:rPr lang="da-DK"/>
              <a:t> der er enten fremmer eller hæmmer elevers sociale/faglige deltagelse. </a:t>
            </a:r>
            <a:r>
              <a:rPr lang="da-DK" u="sng"/>
              <a:t>Eller makkerpars aktive deltagelse i </a:t>
            </a:r>
            <a:r>
              <a:rPr lang="da-DK" u="sng" err="1"/>
              <a:t>co-teachingforløb</a:t>
            </a:r>
            <a:r>
              <a:rPr lang="da-DK" u="sng"/>
              <a:t>.</a:t>
            </a:r>
            <a:endParaRPr lang="da-DK">
              <a:cs typeface="Arial"/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34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>
                <a:cs typeface="Arial"/>
              </a:rPr>
              <a:t>ØF Morten</a:t>
            </a:r>
            <a:endParaRPr lang="da-DK"/>
          </a:p>
          <a:p>
            <a:endParaRPr lang="da-DK"/>
          </a:p>
          <a:p>
            <a:pPr marL="0" indent="0">
              <a:buNone/>
            </a:pPr>
            <a:r>
              <a:rPr lang="da-DK"/>
              <a:t>fx inddrage elevernes ideer til indhold på den frie station i stationsundervisning</a:t>
            </a:r>
            <a:endParaRPr lang="da-DK">
              <a:cs typeface="Arial"/>
            </a:endParaRPr>
          </a:p>
          <a:p>
            <a:pPr marL="0" indent="0">
              <a:buNone/>
            </a:pPr>
            <a:r>
              <a:rPr lang="da-DK"/>
              <a:t>-elevernes oplevelse af læringsmiljøet/ arbejdsmåder i </a:t>
            </a:r>
            <a:r>
              <a:rPr lang="da-DK" err="1"/>
              <a:t>samundervisningsstrukturerne</a:t>
            </a:r>
            <a:endParaRPr lang="da-DK"/>
          </a:p>
          <a:p>
            <a:pPr marL="0" indent="0">
              <a:buNone/>
            </a:pPr>
            <a:r>
              <a:rPr lang="da-DK"/>
              <a:t>-Elevernes ideer til forbedringer- det vi skal øve os på ift. Strukturerne</a:t>
            </a:r>
            <a:endParaRPr lang="da-DK">
              <a:cs typeface="Arial"/>
            </a:endParaRPr>
          </a:p>
          <a:p>
            <a:endParaRPr lang="da-DK"/>
          </a:p>
          <a:p>
            <a:r>
              <a:rPr lang="da-DK">
                <a:cs typeface="Arial"/>
              </a:rPr>
              <a:t>Elevernes perspektiv </a:t>
            </a:r>
            <a:r>
              <a:rPr lang="da-DK" err="1">
                <a:cs typeface="Arial"/>
              </a:rPr>
              <a:t>ift</a:t>
            </a:r>
            <a:r>
              <a:rPr lang="da-DK">
                <a:cs typeface="Arial"/>
              </a:rPr>
              <a:t> gruppeinddeling i strukturerne</a:t>
            </a:r>
          </a:p>
          <a:p>
            <a:r>
              <a:rPr lang="da-DK">
                <a:cs typeface="Arial"/>
              </a:rPr>
              <a:t>- samme læringsstil</a:t>
            </a:r>
          </a:p>
          <a:p>
            <a:r>
              <a:rPr lang="da-DK">
                <a:cs typeface="Arial"/>
              </a:rPr>
              <a:t>- trivselsmæssige opmærksomheder</a:t>
            </a:r>
          </a:p>
          <a:p>
            <a:r>
              <a:rPr lang="da-DK">
                <a:cs typeface="Arial"/>
              </a:rPr>
              <a:t>- styrker/ svagheder ift. Faget (fagligt niveau)</a:t>
            </a:r>
          </a:p>
          <a:p>
            <a:endParaRPr lang="da-DK">
              <a:cs typeface="Arial"/>
            </a:endParaRPr>
          </a:p>
          <a:p>
            <a:r>
              <a:rPr lang="da-DK">
                <a:cs typeface="Arial"/>
              </a:rPr>
              <a:t>Hvilken struktur næste gang?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132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D8C4BC-06E7-6311-D28C-7AC9A85865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AA0CEF6-455E-674B-235A-E9FB58B8A6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5D63444-4A73-03EA-7A86-F9B29C735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BF23-6688-4CED-AE99-14C3BD79E41E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4CB42A0-069A-5818-B505-22BD01FA4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71247A4-1864-BEDB-BC95-9AA651AC5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045B-19BD-4518-A4C4-A62D5E4EB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3203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6BD3E3-0A57-587F-E746-27DB0FFA9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EFDE911D-A737-9753-F6E0-3252D34952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2006C10-0CD7-AE3B-9CE8-269EA899A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BF23-6688-4CED-AE99-14C3BD79E41E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B2F6528-021A-870A-D8AD-784A6565D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47D9FE6-78C4-5D7D-8AD2-00E585DE4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045B-19BD-4518-A4C4-A62D5E4EB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2996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6405B2A-C7C7-23EB-9C51-D029F06D1F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C14C8C6-3B2F-DEB0-C542-088BD3DDE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C463412-F8AC-F4E8-E386-E04CF73F5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BF23-6688-4CED-AE99-14C3BD79E41E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E930686-4BCD-AAF7-0070-D7A262D4C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3C78450-02C4-3AD1-08AD-53B1B8CFE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045B-19BD-4518-A4C4-A62D5E4EB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5938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November 12,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7589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E914D6-A84F-716A-2A65-48E8EE71F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FD8C87A-4FD5-D615-C6A6-D107D0C76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38465B8-132F-F281-0D7D-226833862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BF23-6688-4CED-AE99-14C3BD79E41E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6EC10D5-4652-7C88-2AD8-B4D62ABBA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89BCB18-2047-A0A2-D458-DC5434E8B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045B-19BD-4518-A4C4-A62D5E4EB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97483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59B8B-29A7-3B3A-503B-7870A36BB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2EB1086-E66B-6FF7-5644-72D9C2E17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D1E3802-77A3-1DAD-3555-D7D44D968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BF23-6688-4CED-AE99-14C3BD79E41E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FD5572A-BCD3-6BD0-2C03-B115BBFD8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311D476-D70A-88BA-A354-FB26C18AE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045B-19BD-4518-A4C4-A62D5E4EB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27704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222DAC-C365-7EE6-78E3-52DDFADFA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A0392ED-52E4-344A-487A-634BAB6CC1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602EEA23-C890-E4D2-9F74-A66782B64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0A3D211-079E-88A7-29E8-61A484ED2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BF23-6688-4CED-AE99-14C3BD79E41E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8BAE900-C732-0297-1A20-CA521CFFB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D2190B9-733B-262A-59DB-B7F3C2E4A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045B-19BD-4518-A4C4-A62D5E4EB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6163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25136A-5467-1B7C-E44E-1E98BE5A5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AECA738-AA1F-A53C-013B-D2C259923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CAC3585-463C-37C3-9EBB-E765FF08B8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017D31B-6E11-76F2-D53C-CD754C2F47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8109208-A18C-7009-2405-3E7C388EDF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BDE77774-EE0D-2123-6474-8BD61C1D4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BF23-6688-4CED-AE99-14C3BD79E41E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79898474-D6BB-A7C2-0121-4749C6EDC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20228E7A-91A3-1F17-8E03-47FCAA5E6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045B-19BD-4518-A4C4-A62D5E4EB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4460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A39014-1673-9903-99FD-99D17A11F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E0E81BC-6574-A4BE-C908-770C08B3A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BF23-6688-4CED-AE99-14C3BD79E41E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861CC0B-FAE3-0FB7-594D-7B8F1AA18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BE2D5A0-D21A-8351-2BB2-1A6C6F700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045B-19BD-4518-A4C4-A62D5E4EB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98617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69516EE8-42EC-454B-A5E3-9CC630D42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BF23-6688-4CED-AE99-14C3BD79E41E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F47D7F7-D80E-DEB2-B7D0-FAA4A3E1E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BF944C7-4B31-753E-E074-4E8285313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045B-19BD-4518-A4C4-A62D5E4EB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890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C8C787-90EE-7CBE-1B23-281FA2A43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B7F07F2-F57C-C716-465B-171084B46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B6FE219-B225-E900-6E59-1291ED2CC7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69FE50B-9D05-A46B-9528-7190A5CA9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BF23-6688-4CED-AE99-14C3BD79E41E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71D0872-730A-3BB1-9817-00CE06366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008D6A9-943F-4157-9E2E-A49CF3C7B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045B-19BD-4518-A4C4-A62D5E4EB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466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1F3244-2624-3AF9-56E0-B0A1C6568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EC167A7B-707C-4B32-B6BB-2F6B88E686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A0BC356-4ABD-6744-537E-2124213DE1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4F1A563-7404-4ED5-67AB-180FD5123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BF23-6688-4CED-AE99-14C3BD79E41E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1EB8428-7605-9554-B104-9F3D3CBC2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1C73492-B976-0479-57FD-8B3383823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045B-19BD-4518-A4C4-A62D5E4EB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452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F85667C7-8A62-9D96-36E6-FDDE4DA52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0E9FA0E-9112-5C7E-67DA-C5E840CC2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35181CA-DE83-B2D5-766D-A8CBE33338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0BF23-6688-4CED-AE99-14C3BD79E41E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A6C2B81-E8BE-7A0B-DF69-05595F5112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69586AC-DF0D-C891-EAC6-5F80F7DE63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1045B-19BD-4518-A4C4-A62D5E4EB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0205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5C4FAD-9C50-8ABC-DEF4-1DC14C38D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-106219"/>
            <a:ext cx="6253739" cy="1600200"/>
          </a:xfrm>
        </p:spPr>
        <p:txBody>
          <a:bodyPr/>
          <a:lstStyle/>
          <a:p>
            <a:r>
              <a:rPr lang="da-DK" b="1">
                <a:latin typeface="KBH" panose="00000500000000000000" pitchFamily="2" charset="0"/>
              </a:rPr>
              <a:t>Intro til analysemodellen ”Fremmere og hæmmere”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176B0FC-3705-FF79-71E6-9904C0865E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930455"/>
            <a:ext cx="6848457" cy="441303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kern="100">
                <a:latin typeface="KBH"/>
                <a:ea typeface="Calibri" panose="020F0502020204030204" pitchFamily="34" charset="0"/>
                <a:cs typeface="Times New Roman"/>
              </a:rPr>
              <a:t>Modellen</a:t>
            </a:r>
            <a:r>
              <a:rPr lang="da-DK" kern="100">
                <a:effectLst/>
                <a:latin typeface="KBH"/>
                <a:ea typeface="Calibri" panose="020F0502020204030204" pitchFamily="34" charset="0"/>
                <a:cs typeface="Times New Roman"/>
              </a:rPr>
              <a:t> ”</a:t>
            </a:r>
            <a:r>
              <a:rPr lang="da-DK" kern="100" err="1">
                <a:latin typeface="KBH"/>
                <a:ea typeface="Calibri" panose="020F0502020204030204" pitchFamily="34" charset="0"/>
                <a:cs typeface="Times New Roman"/>
              </a:rPr>
              <a:t>fremmere</a:t>
            </a:r>
            <a:r>
              <a:rPr lang="da-DK" kern="100">
                <a:effectLst/>
                <a:latin typeface="KBH"/>
                <a:ea typeface="Calibri" panose="020F0502020204030204" pitchFamily="34" charset="0"/>
                <a:cs typeface="Times New Roman"/>
              </a:rPr>
              <a:t> og </a:t>
            </a:r>
            <a:r>
              <a:rPr lang="da-DK" kern="100" err="1">
                <a:effectLst/>
                <a:latin typeface="KBH"/>
                <a:ea typeface="Calibri" panose="020F0502020204030204" pitchFamily="34" charset="0"/>
                <a:cs typeface="Times New Roman"/>
              </a:rPr>
              <a:t>hæmmere</a:t>
            </a:r>
            <a:r>
              <a:rPr lang="da-DK" kern="100">
                <a:effectLst/>
                <a:latin typeface="KBH"/>
                <a:ea typeface="Calibri" panose="020F0502020204030204" pitchFamily="34" charset="0"/>
                <a:cs typeface="Times New Roman"/>
              </a:rPr>
              <a:t>” kan bruges til at analysere</a:t>
            </a:r>
            <a:r>
              <a:rPr lang="da-DK" kern="100">
                <a:latin typeface="KBH"/>
                <a:ea typeface="Calibri" panose="020F0502020204030204" pitchFamily="34" charset="0"/>
                <a:cs typeface="Times New Roman"/>
              </a:rPr>
              <a:t>,</a:t>
            </a:r>
            <a:r>
              <a:rPr lang="da-DK" kern="100">
                <a:effectLst/>
                <a:latin typeface="KBH"/>
                <a:ea typeface="Calibri" panose="020F0502020204030204" pitchFamily="34" charset="0"/>
                <a:cs typeface="Times New Roman"/>
              </a:rPr>
              <a:t> hvilke opretholdende faktorer der hhv. fremmer og hæmmer elevernes deltagelse i det faglige og sociale fællesskab.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kern="100">
                <a:effectLst/>
                <a:latin typeface="KBH"/>
                <a:ea typeface="Calibri" panose="020F0502020204030204" pitchFamily="34" charset="0"/>
                <a:cs typeface="Times New Roman"/>
              </a:rPr>
              <a:t>Redskaber er udviklet med afsæt i Thomas Nordals begreber risiko- og beskyttelsesmekanismer, hvor fokus er hvilke faktorer der kan bremse eller hindre at et barn udvikler adfærdsproblemer.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kern="100">
                <a:effectLst/>
                <a:latin typeface="KBH"/>
                <a:ea typeface="Calibri" panose="020F0502020204030204" pitchFamily="34" charset="0"/>
                <a:cs typeface="Times New Roman"/>
              </a:rPr>
              <a:t>I dette redskab er begreberne risiko- og beskyttelsesmekanismer oversat til </a:t>
            </a:r>
            <a:r>
              <a:rPr lang="da-DK" kern="100" err="1">
                <a:effectLst/>
                <a:latin typeface="KBH"/>
                <a:ea typeface="Calibri" panose="020F0502020204030204" pitchFamily="34" charset="0"/>
                <a:cs typeface="Times New Roman"/>
              </a:rPr>
              <a:t>fremmere</a:t>
            </a:r>
            <a:r>
              <a:rPr lang="da-DK" kern="100">
                <a:effectLst/>
                <a:latin typeface="KBH"/>
                <a:ea typeface="Calibri" panose="020F0502020204030204" pitchFamily="34" charset="0"/>
                <a:cs typeface="Times New Roman"/>
              </a:rPr>
              <a:t> og </a:t>
            </a:r>
            <a:r>
              <a:rPr lang="da-DK" kern="100" err="1">
                <a:effectLst/>
                <a:latin typeface="KBH"/>
                <a:ea typeface="Calibri" panose="020F0502020204030204" pitchFamily="34" charset="0"/>
                <a:cs typeface="Times New Roman"/>
              </a:rPr>
              <a:t>hæmmere</a:t>
            </a:r>
            <a:r>
              <a:rPr lang="da-DK" kern="100">
                <a:effectLst/>
                <a:latin typeface="KBH"/>
                <a:ea typeface="Calibri" panose="020F0502020204030204" pitchFamily="34" charset="0"/>
                <a:cs typeface="Times New Roman"/>
              </a:rPr>
              <a:t> og fokus er, hvad der i læringsmiljøet hhv. fremmer og hæmmer elevernes faglige og sociale deltagelse.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a-DK" kern="100">
              <a:effectLst/>
              <a:latin typeface="KBH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a-DK" kern="100">
              <a:effectLst/>
              <a:latin typeface="KBH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66AEC6-159D-C134-F302-5EC9DB2DF813}"/>
              </a:ext>
            </a:extLst>
          </p:cNvPr>
          <p:cNvSpPr/>
          <p:nvPr/>
        </p:nvSpPr>
        <p:spPr>
          <a:xfrm>
            <a:off x="8143874" y="0"/>
            <a:ext cx="4048125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6" name="Pladsholder til indhold 3" descr="Et billede, der indeholder cirkel, Rav, mørke, lys/lygte&#10;&#10;Beskrivelsen er genereret automatisk">
            <a:extLst>
              <a:ext uri="{FF2B5EF4-FFF2-40B4-BE49-F238E27FC236}">
                <a16:creationId xmlns:a16="http://schemas.microsoft.com/office/drawing/2014/main" id="{59648295-115C-8D8C-3D0E-4001126BCC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04293" y="1265602"/>
            <a:ext cx="5790980" cy="3763771"/>
          </a:xfrm>
        </p:spPr>
      </p:pic>
    </p:spTree>
    <p:extLst>
      <p:ext uri="{BB962C8B-B14F-4D97-AF65-F5344CB8AC3E}">
        <p14:creationId xmlns:p14="http://schemas.microsoft.com/office/powerpoint/2010/main" val="3992353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felt 1">
            <a:extLst>
              <a:ext uri="{FF2B5EF4-FFF2-40B4-BE49-F238E27FC236}">
                <a16:creationId xmlns:a16="http://schemas.microsoft.com/office/drawing/2014/main" id="{1A5F9CD4-E866-479A-988A-AA5CD4D89624}"/>
              </a:ext>
            </a:extLst>
          </p:cNvPr>
          <p:cNvSpPr txBox="1"/>
          <p:nvPr/>
        </p:nvSpPr>
        <p:spPr>
          <a:xfrm>
            <a:off x="313886" y="2270590"/>
            <a:ext cx="5678221" cy="2215991"/>
          </a:xfrm>
          <a:prstGeom prst="rect">
            <a:avLst/>
          </a:prstGeom>
          <a:noFill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>
                <a:latin typeface="KBH"/>
              </a:rPr>
              <a:t>Hvad </a:t>
            </a:r>
            <a:r>
              <a:rPr lang="da-DK" u="sng">
                <a:solidFill>
                  <a:srgbClr val="92D050"/>
                </a:solidFill>
                <a:latin typeface="KBH"/>
              </a:rPr>
              <a:t>fremmer</a:t>
            </a:r>
            <a:r>
              <a:rPr lang="da-DK">
                <a:latin typeface="KBH"/>
              </a:rPr>
              <a:t> børnenes sociale og faglige deltagelse?</a:t>
            </a:r>
            <a:r>
              <a:rPr lang="da-DK">
                <a:solidFill>
                  <a:srgbClr val="92D050"/>
                </a:solidFill>
                <a:latin typeface="KBH"/>
              </a:rPr>
              <a:t>  </a:t>
            </a:r>
            <a:br>
              <a:rPr lang="da-DK">
                <a:latin typeface="KBH"/>
              </a:rPr>
            </a:br>
            <a:endParaRPr lang="da-DK">
              <a:latin typeface="KBH"/>
            </a:endParaRPr>
          </a:p>
          <a:p>
            <a:endParaRPr lang="da-DK">
              <a:latin typeface="KBH"/>
            </a:endParaRPr>
          </a:p>
          <a:p>
            <a:r>
              <a:rPr lang="da-DK">
                <a:latin typeface="KBH"/>
              </a:rPr>
              <a:t>Hvad </a:t>
            </a:r>
            <a:r>
              <a:rPr lang="da-DK" u="sng">
                <a:solidFill>
                  <a:srgbClr val="FF0000"/>
                </a:solidFill>
                <a:latin typeface="KBH"/>
              </a:rPr>
              <a:t>hæmmer</a:t>
            </a:r>
            <a:r>
              <a:rPr lang="da-DK">
                <a:latin typeface="KBH"/>
              </a:rPr>
              <a:t> børnenes sociale og faglige deltagelse?</a:t>
            </a:r>
            <a:br>
              <a:rPr lang="da-DK">
                <a:latin typeface="KBH"/>
              </a:rPr>
            </a:br>
            <a:br>
              <a:rPr lang="da-DK" sz="1600">
                <a:latin typeface="KBH"/>
              </a:rPr>
            </a:br>
            <a:br>
              <a:rPr lang="da-DK" sz="1600">
                <a:latin typeface="KBH"/>
              </a:rPr>
            </a:br>
            <a:endParaRPr lang="da-DK" sz="2000">
              <a:ea typeface="+mn-lt"/>
              <a:cs typeface="+mn-lt"/>
            </a:endParaRPr>
          </a:p>
          <a:p>
            <a:pPr algn="l"/>
            <a:endParaRPr lang="da-DK" sz="2000"/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4F5974EE-6438-46F3-9EAA-D79565065A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3483180"/>
              </p:ext>
            </p:extLst>
          </p:nvPr>
        </p:nvGraphicFramePr>
        <p:xfrm>
          <a:off x="6093096" y="1133718"/>
          <a:ext cx="6519477" cy="5068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7" name="Tekstfelt 26">
            <a:extLst>
              <a:ext uri="{FF2B5EF4-FFF2-40B4-BE49-F238E27FC236}">
                <a16:creationId xmlns:a16="http://schemas.microsoft.com/office/drawing/2014/main" id="{D8D93676-69F4-4715-BB72-6EC107CBF35D}"/>
              </a:ext>
            </a:extLst>
          </p:cNvPr>
          <p:cNvSpPr txBox="1"/>
          <p:nvPr/>
        </p:nvSpPr>
        <p:spPr>
          <a:xfrm>
            <a:off x="317521" y="649049"/>
            <a:ext cx="9561203" cy="4924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a-DK" sz="3200">
                <a:latin typeface="KBH"/>
              </a:rPr>
              <a:t>Analyse af opretholdende faktorer</a:t>
            </a:r>
          </a:p>
        </p:txBody>
      </p:sp>
      <p:sp>
        <p:nvSpPr>
          <p:cNvPr id="153" name="Tekstfelt 152">
            <a:extLst>
              <a:ext uri="{FF2B5EF4-FFF2-40B4-BE49-F238E27FC236}">
                <a16:creationId xmlns:a16="http://schemas.microsoft.com/office/drawing/2014/main" id="{FE7E7569-DA44-DC2E-7351-3DADAA44C6F7}"/>
              </a:ext>
            </a:extLst>
          </p:cNvPr>
          <p:cNvSpPr txBox="1"/>
          <p:nvPr/>
        </p:nvSpPr>
        <p:spPr>
          <a:xfrm>
            <a:off x="317878" y="6425441"/>
            <a:ext cx="2183641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a-DK" sz="1400" i="1">
                <a:cs typeface="Calibri"/>
              </a:rPr>
              <a:t>Thomas Nordahl</a:t>
            </a:r>
            <a:endParaRPr lang="da-DK" i="1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75989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5C4FAD-9C50-8ABC-DEF4-1DC14C38D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18" y="582335"/>
            <a:ext cx="7594124" cy="1600200"/>
          </a:xfrm>
        </p:spPr>
        <p:txBody>
          <a:bodyPr>
            <a:normAutofit fontScale="90000"/>
          </a:bodyPr>
          <a:lstStyle/>
          <a:p>
            <a:r>
              <a:rPr lang="da-DK" sz="3600" b="1">
                <a:latin typeface="KBH"/>
              </a:rPr>
              <a:t>Sådan kan I arbejde med analysemodellen</a:t>
            </a:r>
            <a:br>
              <a:rPr lang="da-DK" sz="3600" b="1">
                <a:latin typeface="KBH" panose="00000500000000000000" pitchFamily="2" charset="0"/>
              </a:rPr>
            </a:br>
            <a:endParaRPr lang="da-DK" sz="4400">
              <a:latin typeface="Calibri Light"/>
              <a:cs typeface="Calibri Light"/>
            </a:endParaRPr>
          </a:p>
          <a:p>
            <a:endParaRPr lang="da-DK" b="1">
              <a:latin typeface="KBH" panose="00000500000000000000" pitchFamily="2" charset="0"/>
            </a:endParaRP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176B0FC-3705-FF79-71E6-9904C0865E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18310"/>
            <a:ext cx="6848457" cy="441303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kern="100">
                <a:effectLst/>
                <a:latin typeface="KBH"/>
                <a:ea typeface="Calibri" panose="020F0502020204030204" pitchFamily="34" charset="0"/>
                <a:cs typeface="Times New Roman"/>
              </a:rPr>
              <a:t> </a:t>
            </a:r>
            <a:endParaRPr lang="da-DK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a-DK" kern="100">
              <a:effectLst/>
              <a:latin typeface="KBH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a-DK" kern="100">
              <a:effectLst/>
              <a:latin typeface="KBH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66AEC6-159D-C134-F302-5EC9DB2DF813}"/>
              </a:ext>
            </a:extLst>
          </p:cNvPr>
          <p:cNvSpPr/>
          <p:nvPr/>
        </p:nvSpPr>
        <p:spPr>
          <a:xfrm>
            <a:off x="8143874" y="0"/>
            <a:ext cx="4048125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6" name="Pladsholder til indhold 3" descr="Et billede, der indeholder cirkel, Rav, mørke, lys/lygte&#10;&#10;Beskrivelsen er genereret automatisk">
            <a:extLst>
              <a:ext uri="{FF2B5EF4-FFF2-40B4-BE49-F238E27FC236}">
                <a16:creationId xmlns:a16="http://schemas.microsoft.com/office/drawing/2014/main" id="{59648295-115C-8D8C-3D0E-4001126BCC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09232" y="1834806"/>
            <a:ext cx="4918813" cy="3194567"/>
          </a:xfrm>
        </p:spPr>
      </p:pic>
      <p:sp>
        <p:nvSpPr>
          <p:cNvPr id="3" name="Tekstfelt 2">
            <a:extLst>
              <a:ext uri="{FF2B5EF4-FFF2-40B4-BE49-F238E27FC236}">
                <a16:creationId xmlns:a16="http://schemas.microsoft.com/office/drawing/2014/main" id="{0B319925-642A-3886-0345-FBBA05568CFA}"/>
              </a:ext>
            </a:extLst>
          </p:cNvPr>
          <p:cNvSpPr txBox="1"/>
          <p:nvPr/>
        </p:nvSpPr>
        <p:spPr>
          <a:xfrm>
            <a:off x="308472" y="1382617"/>
            <a:ext cx="7507995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a-DK" sz="1600">
                <a:latin typeface="KBH"/>
                <a:cs typeface="Segoe UI"/>
              </a:rPr>
              <a:t>Den problemstilling man gerne vil undersøge placeres i midten. Problemstillingen skal være noget man kan undersøge. Det kan fx være hvad fremmer og hæmmer sociale deltagelse for børnene i ”det store spisefrikvarter”, faglig deltagelsesmulighed i dansktimen efter spisefrikvarteret, eller gode skift, når strukturen stationsundervisning bruges i </a:t>
            </a:r>
            <a:r>
              <a:rPr lang="da-DK" sz="1600" err="1">
                <a:latin typeface="KBH"/>
                <a:cs typeface="Segoe UI"/>
              </a:rPr>
              <a:t>co-teaching</a:t>
            </a:r>
            <a:r>
              <a:rPr lang="da-DK" sz="1600">
                <a:latin typeface="KBH"/>
                <a:cs typeface="Segoe UI"/>
              </a:rPr>
              <a:t>. </a:t>
            </a:r>
            <a:r>
              <a:rPr lang="en-US" sz="1600">
                <a:latin typeface="KBH"/>
                <a:cs typeface="Segoe UI"/>
              </a:rPr>
              <a:t>​</a:t>
            </a:r>
          </a:p>
          <a:p>
            <a:endParaRPr lang="en-US" sz="1600">
              <a:latin typeface="KBH"/>
              <a:cs typeface="Segoe UI"/>
            </a:endParaRPr>
          </a:p>
          <a:p>
            <a:r>
              <a:rPr lang="da-DK" sz="1600">
                <a:latin typeface="KBH"/>
                <a:cs typeface="Segoe UI"/>
              </a:rPr>
              <a:t>Co-</a:t>
            </a:r>
            <a:r>
              <a:rPr lang="da-DK" sz="1600" err="1">
                <a:latin typeface="KBH"/>
                <a:cs typeface="Segoe UI"/>
              </a:rPr>
              <a:t>teacherne</a:t>
            </a:r>
            <a:r>
              <a:rPr lang="da-DK" sz="1600">
                <a:latin typeface="KBH"/>
                <a:cs typeface="Segoe UI"/>
              </a:rPr>
              <a:t> stiller sig selv to undersøgende spørgsmål: </a:t>
            </a:r>
            <a:r>
              <a:rPr lang="en-US" sz="1600">
                <a:latin typeface="KBH"/>
                <a:cs typeface="Segoe UI"/>
              </a:rPr>
              <a:t>​</a:t>
            </a:r>
          </a:p>
          <a:p>
            <a:endParaRPr lang="en-US" sz="1600">
              <a:latin typeface="KBH"/>
              <a:cs typeface="Segoe UI"/>
            </a:endParaRPr>
          </a:p>
          <a:p>
            <a:pPr marL="342900" indent="-342900">
              <a:buFont typeface="Symbol,Sans-Serif"/>
              <a:buChar char=""/>
            </a:pPr>
            <a:r>
              <a:rPr lang="da-DK" sz="1600">
                <a:latin typeface="KBH"/>
                <a:cs typeface="Arial"/>
              </a:rPr>
              <a:t>Hvad </a:t>
            </a:r>
            <a:r>
              <a:rPr lang="da-DK" sz="1600">
                <a:solidFill>
                  <a:srgbClr val="70AD47"/>
                </a:solidFill>
                <a:latin typeface="KBH"/>
                <a:cs typeface="Arial"/>
              </a:rPr>
              <a:t>fremmer</a:t>
            </a:r>
            <a:r>
              <a:rPr lang="da-DK" sz="1600">
                <a:latin typeface="KBH"/>
                <a:cs typeface="Arial"/>
              </a:rPr>
              <a:t> børnenes faglige deltagelse i fx dansktimen efter det store spisefrikvarter? </a:t>
            </a:r>
            <a:r>
              <a:rPr lang="en-US" sz="1600">
                <a:latin typeface="KBH"/>
                <a:cs typeface="Arial"/>
              </a:rPr>
              <a:t>​</a:t>
            </a:r>
          </a:p>
          <a:p>
            <a:pPr marL="342900" indent="-342900">
              <a:buFont typeface="Symbol,Sans-Serif"/>
              <a:buChar char=""/>
            </a:pPr>
            <a:r>
              <a:rPr lang="da-DK" sz="1600">
                <a:latin typeface="KBH"/>
                <a:cs typeface="Arial"/>
              </a:rPr>
              <a:t>Hvad </a:t>
            </a:r>
            <a:r>
              <a:rPr lang="da-DK" sz="1600">
                <a:solidFill>
                  <a:srgbClr val="FF0000"/>
                </a:solidFill>
                <a:latin typeface="KBH"/>
                <a:cs typeface="Arial"/>
              </a:rPr>
              <a:t>hæmmer</a:t>
            </a:r>
            <a:r>
              <a:rPr lang="da-DK" sz="1600">
                <a:latin typeface="KBH"/>
                <a:cs typeface="Arial"/>
              </a:rPr>
              <a:t> børnenes faglige deltagelse i dansktimen efter det store spisefrikvarter? </a:t>
            </a:r>
            <a:r>
              <a:rPr lang="en-US" sz="1600">
                <a:latin typeface="KBH"/>
                <a:cs typeface="Arial"/>
              </a:rPr>
              <a:t>​</a:t>
            </a:r>
          </a:p>
          <a:p>
            <a:pPr marL="342900" indent="-342900">
              <a:buFont typeface="Symbol,Sans-Serif"/>
              <a:buChar char=""/>
            </a:pPr>
            <a:endParaRPr lang="en-US" sz="1600">
              <a:latin typeface="KBH"/>
              <a:cs typeface="Arial"/>
            </a:endParaRPr>
          </a:p>
          <a:p>
            <a:r>
              <a:rPr lang="da-DK" sz="1600">
                <a:latin typeface="KBH"/>
                <a:cs typeface="Segoe UI"/>
              </a:rPr>
              <a:t>Co-</a:t>
            </a:r>
            <a:r>
              <a:rPr lang="da-DK" sz="1600" err="1">
                <a:latin typeface="KBH"/>
                <a:cs typeface="Segoe UI"/>
              </a:rPr>
              <a:t>teacherne</a:t>
            </a:r>
            <a:r>
              <a:rPr lang="da-DK" sz="1600">
                <a:latin typeface="KBH"/>
                <a:cs typeface="Segoe UI"/>
              </a:rPr>
              <a:t> skriver det ind i hhv. de grønne og røde cirkler. </a:t>
            </a:r>
            <a:r>
              <a:rPr lang="en-US" sz="1600">
                <a:latin typeface="KBH"/>
                <a:cs typeface="Segoe UI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3276029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E1787FB-CB39-4367-9641-973501D49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562" y="442012"/>
            <a:ext cx="4977448" cy="2676576"/>
          </a:xfrm>
        </p:spPr>
        <p:txBody>
          <a:bodyPr>
            <a:normAutofit/>
          </a:bodyPr>
          <a:lstStyle/>
          <a:p>
            <a:br>
              <a:rPr lang="da-DK" sz="1600">
                <a:latin typeface="KBH"/>
                <a:ea typeface="Batang"/>
                <a:cs typeface="Calibri Light"/>
              </a:rPr>
            </a:br>
            <a:r>
              <a:rPr lang="da-DK" sz="1600">
                <a:latin typeface="KBH"/>
                <a:ea typeface="Batang"/>
                <a:cs typeface="Calibri Light"/>
              </a:rPr>
              <a:t>Dette er et eksempel på en udfyldt model, hvor et </a:t>
            </a:r>
            <a:r>
              <a:rPr lang="da-DK" sz="1600" err="1">
                <a:latin typeface="KBH"/>
                <a:ea typeface="Batang"/>
                <a:cs typeface="Calibri Light"/>
              </a:rPr>
              <a:t>co-teacheringmakkerpar</a:t>
            </a:r>
            <a:r>
              <a:rPr lang="da-DK" sz="1600">
                <a:latin typeface="KBH"/>
                <a:ea typeface="Batang"/>
                <a:cs typeface="Calibri Light"/>
              </a:rPr>
              <a:t> har undersøgt, hvordan deres elever oplever undervisningen, når der </a:t>
            </a:r>
            <a:r>
              <a:rPr lang="da-DK" sz="1600" err="1">
                <a:latin typeface="KBH"/>
                <a:ea typeface="Batang"/>
                <a:cs typeface="Calibri Light"/>
              </a:rPr>
              <a:t>co-teaches</a:t>
            </a:r>
            <a:r>
              <a:rPr lang="da-DK" sz="1600">
                <a:latin typeface="KBH"/>
                <a:ea typeface="Batang"/>
                <a:cs typeface="Calibri Light"/>
              </a:rPr>
              <a:t> ud fra strukturen stationsundervisning. </a:t>
            </a:r>
          </a:p>
        </p:txBody>
      </p:sp>
      <p:graphicFrame>
        <p:nvGraphicFramePr>
          <p:cNvPr id="1238" name="Diagram 1237">
            <a:extLst>
              <a:ext uri="{FF2B5EF4-FFF2-40B4-BE49-F238E27FC236}">
                <a16:creationId xmlns:a16="http://schemas.microsoft.com/office/drawing/2014/main" id="{DFC8D90B-AE24-429B-8A75-2290C2B013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1944004"/>
              </p:ext>
            </p:extLst>
          </p:nvPr>
        </p:nvGraphicFramePr>
        <p:xfrm>
          <a:off x="4623762" y="855788"/>
          <a:ext cx="6913706" cy="5605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34788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5C4FAD-9C50-8ABC-DEF4-1DC14C38D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18" y="582335"/>
            <a:ext cx="7594124" cy="1600200"/>
          </a:xfrm>
        </p:spPr>
        <p:txBody>
          <a:bodyPr>
            <a:normAutofit/>
          </a:bodyPr>
          <a:lstStyle/>
          <a:p>
            <a:r>
              <a:rPr lang="da-DK" b="1">
                <a:latin typeface="KBH" panose="00000500000000000000" pitchFamily="2" charset="0"/>
              </a:rPr>
              <a:t>Fælles viden i teamet</a:t>
            </a:r>
            <a:br>
              <a:rPr lang="da-DK" sz="3600" b="1">
                <a:latin typeface="KBH" panose="00000500000000000000" pitchFamily="2" charset="0"/>
              </a:rPr>
            </a:br>
            <a:endParaRPr lang="da-DK" sz="4400">
              <a:latin typeface="Calibri Light"/>
              <a:cs typeface="Calibri Light"/>
            </a:endParaRPr>
          </a:p>
          <a:p>
            <a:endParaRPr lang="da-DK" b="1">
              <a:latin typeface="KBH" panose="00000500000000000000" pitchFamily="2" charset="0"/>
            </a:endParaRP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176B0FC-3705-FF79-71E6-9904C0865E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18310"/>
            <a:ext cx="6848457" cy="441303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kern="100">
                <a:effectLst/>
                <a:latin typeface="KBH"/>
                <a:ea typeface="Calibri" panose="020F0502020204030204" pitchFamily="34" charset="0"/>
                <a:cs typeface="Times New Roman"/>
              </a:rPr>
              <a:t> </a:t>
            </a:r>
            <a:endParaRPr lang="da-DK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a-DK" kern="100">
              <a:effectLst/>
              <a:latin typeface="KBH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a-DK" kern="100">
              <a:effectLst/>
              <a:latin typeface="KBH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66AEC6-159D-C134-F302-5EC9DB2DF813}"/>
              </a:ext>
            </a:extLst>
          </p:cNvPr>
          <p:cNvSpPr/>
          <p:nvPr/>
        </p:nvSpPr>
        <p:spPr>
          <a:xfrm>
            <a:off x="8143874" y="0"/>
            <a:ext cx="4048125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6" name="Pladsholder til indhold 3" descr="Et billede, der indeholder cirkel, Rav, mørke, lys/lygte&#10;&#10;Beskrivelsen er genereret automatisk">
            <a:extLst>
              <a:ext uri="{FF2B5EF4-FFF2-40B4-BE49-F238E27FC236}">
                <a16:creationId xmlns:a16="http://schemas.microsoft.com/office/drawing/2014/main" id="{59648295-115C-8D8C-3D0E-4001126BCC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31834" y="1476758"/>
            <a:ext cx="5671632" cy="3644422"/>
          </a:xfrm>
        </p:spPr>
      </p:pic>
      <p:sp>
        <p:nvSpPr>
          <p:cNvPr id="3" name="Tekstfelt 2">
            <a:extLst>
              <a:ext uri="{FF2B5EF4-FFF2-40B4-BE49-F238E27FC236}">
                <a16:creationId xmlns:a16="http://schemas.microsoft.com/office/drawing/2014/main" id="{0B319925-642A-3886-0345-FBBA05568CFA}"/>
              </a:ext>
            </a:extLst>
          </p:cNvPr>
          <p:cNvSpPr txBox="1"/>
          <p:nvPr/>
        </p:nvSpPr>
        <p:spPr>
          <a:xfrm>
            <a:off x="207484" y="1713123"/>
            <a:ext cx="7489634" cy="32740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</a:pPr>
            <a:r>
              <a:rPr lang="da-DK" sz="1600">
                <a:latin typeface="KBH"/>
                <a:cs typeface="Segoe UI"/>
              </a:rPr>
              <a:t>Analysen af ”</a:t>
            </a:r>
            <a:r>
              <a:rPr lang="da-DK" sz="1600" err="1">
                <a:latin typeface="KBH"/>
                <a:cs typeface="Segoe UI"/>
              </a:rPr>
              <a:t>fremmere</a:t>
            </a:r>
            <a:r>
              <a:rPr lang="da-DK" sz="1600">
                <a:latin typeface="KBH"/>
                <a:cs typeface="Segoe UI"/>
              </a:rPr>
              <a:t> og </a:t>
            </a:r>
            <a:r>
              <a:rPr lang="da-DK" sz="1600" err="1">
                <a:latin typeface="KBH"/>
                <a:cs typeface="Segoe UI"/>
              </a:rPr>
              <a:t>hæmmere</a:t>
            </a:r>
            <a:r>
              <a:rPr lang="da-DK" sz="1600">
                <a:latin typeface="KBH"/>
                <a:cs typeface="Segoe UI"/>
              </a:rPr>
              <a:t>” kan være anledning til at reflektere over, hvad vi tilsammen i teamet eller i et makkerpar ved virker godt og mindre godt ift. undervisning, skift, pauser og frikvarterer, etc. og på baggrund heraf aftale, hvad vi i teamet skal gøre mere eller mindre af. </a:t>
            </a:r>
            <a:endParaRPr lang="en-US" sz="1600">
              <a:latin typeface="KBH"/>
              <a:cs typeface="Segoe UI"/>
            </a:endParaRPr>
          </a:p>
          <a:p>
            <a:pPr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</a:pPr>
            <a:r>
              <a:rPr lang="da-DK" sz="1600">
                <a:latin typeface="KBH"/>
                <a:cs typeface="Segoe UI"/>
              </a:rPr>
              <a:t>Denne viden bruges i planlægningen af en sammenhængende, varieret og motiverende skoledag. </a:t>
            </a:r>
            <a:endParaRPr lang="en-US" sz="1600">
              <a:latin typeface="KBH"/>
              <a:cs typeface="Segoe UI"/>
            </a:endParaRPr>
          </a:p>
          <a:p>
            <a:pPr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</a:pPr>
            <a:r>
              <a:rPr lang="da-DK" sz="1600">
                <a:latin typeface="KBH"/>
                <a:cs typeface="Segoe UI"/>
              </a:rPr>
              <a:t>Analysen af ”</a:t>
            </a:r>
            <a:r>
              <a:rPr lang="da-DK" sz="1600" err="1">
                <a:latin typeface="KBH"/>
                <a:cs typeface="Segoe UI"/>
              </a:rPr>
              <a:t>fremmere</a:t>
            </a:r>
            <a:r>
              <a:rPr lang="da-DK" sz="1600">
                <a:latin typeface="KBH"/>
                <a:cs typeface="Segoe UI"/>
              </a:rPr>
              <a:t> og </a:t>
            </a:r>
            <a:r>
              <a:rPr lang="da-DK" sz="1600" err="1">
                <a:latin typeface="KBH"/>
                <a:cs typeface="Segoe UI"/>
              </a:rPr>
              <a:t>hæmmere</a:t>
            </a:r>
            <a:r>
              <a:rPr lang="da-DK" sz="1600">
                <a:latin typeface="KBH"/>
                <a:cs typeface="Segoe UI"/>
              </a:rPr>
              <a:t> ” kan også give anledning til at undersøge mere indgående, hvilke opretholdende faktorer der fremmer og hæmmer faglig og socialdeltagelse gennem fx observation eller børneinterview. </a:t>
            </a:r>
          </a:p>
          <a:p>
            <a:endParaRPr lang="en-US" sz="1600">
              <a:latin typeface="KBH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2250426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37dd3d1d-c9ea-4ab1-8941-a076ba16c39c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B79F4FFF45D064B9FA3F3AE4AC07A97" ma:contentTypeVersion="14" ma:contentTypeDescription="Opret et nyt dokument." ma:contentTypeScope="" ma:versionID="4174dd2f4a917263e02a78d966e5e551">
  <xsd:schema xmlns:xsd="http://www.w3.org/2001/XMLSchema" xmlns:xs="http://www.w3.org/2001/XMLSchema" xmlns:p="http://schemas.microsoft.com/office/2006/metadata/properties" xmlns:ns2="db5a3a35-699b-4459-b968-b739b06c0cd5" xmlns:ns3="a7f834f4-c953-44c6-b4b3-ef737fd48c3a" targetNamespace="http://schemas.microsoft.com/office/2006/metadata/properties" ma:root="true" ma:fieldsID="2cab213b2b87a868c19a92d19acd67c5" ns2:_="" ns3:_="">
    <xsd:import namespace="db5a3a35-699b-4459-b968-b739b06c0cd5"/>
    <xsd:import namespace="a7f834f4-c953-44c6-b4b3-ef737fd48c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eDoc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5a3a35-699b-4459-b968-b739b06c0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eDoc" ma:index="10" nillable="true" ma:displayName="eDoc" ma:internalName="eDoc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6" nillable="true" ma:taxonomy="true" ma:internalName="lcf76f155ced4ddcb4097134ff3c332f" ma:taxonomyFieldName="MediaServiceImageTags" ma:displayName="Billedmærker" ma:readOnly="false" ma:fieldId="{5cf76f15-5ced-4ddc-b409-7134ff3c332f}" ma:taxonomyMulti="true" ma:sspId="e6a412d2-aea5-45d9-add9-4615ec1865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f834f4-c953-44c6-b4b3-ef737fd48c3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29cbe5b5-05ce-4be2-9d0f-b35921d3626e}" ma:internalName="TaxCatchAll" ma:showField="CatchAllData" ma:web="a7f834f4-c953-44c6-b4b3-ef737fd48c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Doc xmlns="db5a3a35-699b-4459-b968-b739b06c0cd5" xsi:nil="true"/>
    <TaxCatchAll xmlns="a7f834f4-c953-44c6-b4b3-ef737fd48c3a" xsi:nil="true"/>
    <lcf76f155ced4ddcb4097134ff3c332f xmlns="db5a3a35-699b-4459-b968-b739b06c0cd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31054B7-3675-4E67-8D38-0B0CD4696A5C}">
  <ds:schemaRefs>
    <ds:schemaRef ds:uri="a7f834f4-c953-44c6-b4b3-ef737fd48c3a"/>
    <ds:schemaRef ds:uri="db5a3a35-699b-4459-b968-b739b06c0cd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DAAB177-A815-4BA7-A909-5CC0F48262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8B27BC-0BF5-404A-9380-A72A4433852F}">
  <ds:schemaRefs>
    <ds:schemaRef ds:uri="a7f834f4-c953-44c6-b4b3-ef737fd48c3a"/>
    <ds:schemaRef ds:uri="db5a3a35-699b-4459-b968-b739b06c0cd5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547</Words>
  <Application>Microsoft Office PowerPoint</Application>
  <PresentationFormat>Widescreen</PresentationFormat>
  <Paragraphs>53</Paragraphs>
  <Slides>5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2" baseType="lpstr">
      <vt:lpstr>Arial</vt:lpstr>
      <vt:lpstr>Bembo</vt:lpstr>
      <vt:lpstr>Calibri</vt:lpstr>
      <vt:lpstr>Calibri Light</vt:lpstr>
      <vt:lpstr>KBH</vt:lpstr>
      <vt:lpstr>Symbol,Sans-Serif</vt:lpstr>
      <vt:lpstr>Office-tema</vt:lpstr>
      <vt:lpstr>Intro til analysemodellen ”Fremmere og hæmmere”</vt:lpstr>
      <vt:lpstr>PowerPoint-præsentation</vt:lpstr>
      <vt:lpstr>Sådan kan I arbejde med analysemodellen  </vt:lpstr>
      <vt:lpstr> Dette er et eksempel på en udfyldt model, hvor et co-teacheringmakkerpar har undersøgt, hvordan deres elever oplever undervisningen, når der co-teaches ud fra strukturen stationsundervisning. </vt:lpstr>
      <vt:lpstr>Fælles viden i teamet  </vt:lpstr>
    </vt:vector>
  </TitlesOfParts>
  <Company>Københavns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Kamilla Enggaard Reitz</dc:creator>
  <cp:lastModifiedBy>Michala Holm Faber</cp:lastModifiedBy>
  <cp:revision>2</cp:revision>
  <dcterms:created xsi:type="dcterms:W3CDTF">2022-08-16T10:07:08Z</dcterms:created>
  <dcterms:modified xsi:type="dcterms:W3CDTF">2024-11-12T11:03:28Z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0x0101007B79F4FFF45D064B9FA3F3AE4AC07A97</vt:lpwstr>
  </property>
  <property fmtid="{D5CDD505-2E9C-101B-9397-08002B2CF9AE}" pid="3" name="CloudStatistics_StoryID">
    <vt:lpwstr>9c4bb696-5ba6-465a-80bc-f292a81595a3</vt:lpwstr>
  </property>
  <property fmtid="{D5CDD505-2E9C-101B-9397-08002B2CF9AE}" pid="4" name="MediaServiceImageTags">
    <vt:lpwstr/>
  </property>
</Properties>
</file>