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6402" r:id="rId6"/>
    <p:sldId id="6404" r:id="rId7"/>
    <p:sldId id="6405" r:id="rId8"/>
    <p:sldId id="6406" r:id="rId9"/>
    <p:sldId id="6401" r:id="rId1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B38279-15A0-4F8A-8868-0C817A8470B0}" v="13" dt="2024-10-08T13:23:07.515"/>
    <p1510:client id="{DAAC9796-8CBD-4207-8DA7-B5A1A7D408B4}" v="4" dt="2024-10-09T09:43:43.112"/>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a Holm Faber" userId="78324c28-ba33-4ff1-9256-a379bbcaf6c4" providerId="ADAL" clId="{DAAC9796-8CBD-4207-8DA7-B5A1A7D408B4}"/>
    <pc:docChg chg="undo custSel addSld delSld modSld sldOrd">
      <pc:chgData name="Michala Holm Faber" userId="78324c28-ba33-4ff1-9256-a379bbcaf6c4" providerId="ADAL" clId="{DAAC9796-8CBD-4207-8DA7-B5A1A7D408B4}" dt="2024-10-09T09:49:19.295" v="3467" actId="478"/>
      <pc:docMkLst>
        <pc:docMk/>
      </pc:docMkLst>
      <pc:sldChg chg="delSp modSp del mod ord">
        <pc:chgData name="Michala Holm Faber" userId="78324c28-ba33-4ff1-9256-a379bbcaf6c4" providerId="ADAL" clId="{DAAC9796-8CBD-4207-8DA7-B5A1A7D408B4}" dt="2024-10-09T09:46:01.004" v="3211" actId="47"/>
        <pc:sldMkLst>
          <pc:docMk/>
          <pc:sldMk cId="3930151403" sldId="257"/>
        </pc:sldMkLst>
        <pc:graphicFrameChg chg="del mod modGraphic">
          <ac:chgData name="Michala Holm Faber" userId="78324c28-ba33-4ff1-9256-a379bbcaf6c4" providerId="ADAL" clId="{DAAC9796-8CBD-4207-8DA7-B5A1A7D408B4}" dt="2024-10-09T09:43:40.636" v="3188" actId="21"/>
          <ac:graphicFrameMkLst>
            <pc:docMk/>
            <pc:sldMk cId="3930151403" sldId="257"/>
            <ac:graphicFrameMk id="2" creationId="{15A3DB1F-BFC2-B6F3-F61A-22FDF56A01D9}"/>
          </ac:graphicFrameMkLst>
        </pc:graphicFrameChg>
      </pc:sldChg>
      <pc:sldChg chg="del ord">
        <pc:chgData name="Michala Holm Faber" userId="78324c28-ba33-4ff1-9256-a379bbcaf6c4" providerId="ADAL" clId="{DAAC9796-8CBD-4207-8DA7-B5A1A7D408B4}" dt="2024-10-09T09:45:54.645" v="3210" actId="47"/>
        <pc:sldMkLst>
          <pc:docMk/>
          <pc:sldMk cId="2775727492" sldId="258"/>
        </pc:sldMkLst>
      </pc:sldChg>
      <pc:sldChg chg="del">
        <pc:chgData name="Michala Holm Faber" userId="78324c28-ba33-4ff1-9256-a379bbcaf6c4" providerId="ADAL" clId="{DAAC9796-8CBD-4207-8DA7-B5A1A7D408B4}" dt="2024-10-09T09:45:45.078" v="3209" actId="47"/>
        <pc:sldMkLst>
          <pc:docMk/>
          <pc:sldMk cId="725216865" sldId="6400"/>
        </pc:sldMkLst>
      </pc:sldChg>
      <pc:sldChg chg="modSp mod">
        <pc:chgData name="Michala Holm Faber" userId="78324c28-ba33-4ff1-9256-a379bbcaf6c4" providerId="ADAL" clId="{DAAC9796-8CBD-4207-8DA7-B5A1A7D408B4}" dt="2024-10-09T09:11:50.499" v="751" actId="6549"/>
        <pc:sldMkLst>
          <pc:docMk/>
          <pc:sldMk cId="247163240" sldId="6402"/>
        </pc:sldMkLst>
        <pc:spChg chg="mod">
          <ac:chgData name="Michala Holm Faber" userId="78324c28-ba33-4ff1-9256-a379bbcaf6c4" providerId="ADAL" clId="{DAAC9796-8CBD-4207-8DA7-B5A1A7D408B4}" dt="2024-10-09T09:11:50.499" v="751" actId="6549"/>
          <ac:spMkLst>
            <pc:docMk/>
            <pc:sldMk cId="247163240" sldId="6402"/>
            <ac:spMk id="3" creationId="{98CD9140-8D71-69F7-67E4-A0AB55792824}"/>
          </ac:spMkLst>
        </pc:spChg>
      </pc:sldChg>
      <pc:sldChg chg="modSp new del mod">
        <pc:chgData name="Michala Holm Faber" userId="78324c28-ba33-4ff1-9256-a379bbcaf6c4" providerId="ADAL" clId="{DAAC9796-8CBD-4207-8DA7-B5A1A7D408B4}" dt="2024-10-09T09:32:48.595" v="2118" actId="47"/>
        <pc:sldMkLst>
          <pc:docMk/>
          <pc:sldMk cId="3254719659" sldId="6403"/>
        </pc:sldMkLst>
        <pc:spChg chg="mod">
          <ac:chgData name="Michala Holm Faber" userId="78324c28-ba33-4ff1-9256-a379bbcaf6c4" providerId="ADAL" clId="{DAAC9796-8CBD-4207-8DA7-B5A1A7D408B4}" dt="2024-10-09T09:12:40.862" v="752" actId="5793"/>
          <ac:spMkLst>
            <pc:docMk/>
            <pc:sldMk cId="3254719659" sldId="6403"/>
            <ac:spMk id="3" creationId="{55ACEBE3-C681-998A-946F-34E2F8AAA80F}"/>
          </ac:spMkLst>
        </pc:spChg>
      </pc:sldChg>
      <pc:sldChg chg="addSp delSp modSp new mod">
        <pc:chgData name="Michala Holm Faber" userId="78324c28-ba33-4ff1-9256-a379bbcaf6c4" providerId="ADAL" clId="{DAAC9796-8CBD-4207-8DA7-B5A1A7D408B4}" dt="2024-10-09T09:32:22.028" v="2116" actId="1076"/>
        <pc:sldMkLst>
          <pc:docMk/>
          <pc:sldMk cId="1005409060" sldId="6404"/>
        </pc:sldMkLst>
        <pc:spChg chg="mod">
          <ac:chgData name="Michala Holm Faber" userId="78324c28-ba33-4ff1-9256-a379bbcaf6c4" providerId="ADAL" clId="{DAAC9796-8CBD-4207-8DA7-B5A1A7D408B4}" dt="2024-10-09T09:32:22.028" v="2116" actId="1076"/>
          <ac:spMkLst>
            <pc:docMk/>
            <pc:sldMk cId="1005409060" sldId="6404"/>
            <ac:spMk id="2" creationId="{A05C5169-DD9E-0C2D-CFF7-6D575BCC7F25}"/>
          </ac:spMkLst>
        </pc:spChg>
        <pc:spChg chg="del">
          <ac:chgData name="Michala Holm Faber" userId="78324c28-ba33-4ff1-9256-a379bbcaf6c4" providerId="ADAL" clId="{DAAC9796-8CBD-4207-8DA7-B5A1A7D408B4}" dt="2024-10-09T09:32:17.569" v="2115" actId="478"/>
          <ac:spMkLst>
            <pc:docMk/>
            <pc:sldMk cId="1005409060" sldId="6404"/>
            <ac:spMk id="3" creationId="{57E1614E-FE76-E502-8B84-8609DB68A5A7}"/>
          </ac:spMkLst>
        </pc:spChg>
        <pc:spChg chg="mod">
          <ac:chgData name="Michala Holm Faber" userId="78324c28-ba33-4ff1-9256-a379bbcaf6c4" providerId="ADAL" clId="{DAAC9796-8CBD-4207-8DA7-B5A1A7D408B4}" dt="2024-10-09T09:30:19.729" v="2091" actId="6549"/>
          <ac:spMkLst>
            <pc:docMk/>
            <pc:sldMk cId="1005409060" sldId="6404"/>
            <ac:spMk id="4" creationId="{ADFFE725-5394-0667-E808-E0C5A5AD5685}"/>
          </ac:spMkLst>
        </pc:spChg>
        <pc:graphicFrameChg chg="add mod modGraphic">
          <ac:chgData name="Michala Holm Faber" userId="78324c28-ba33-4ff1-9256-a379bbcaf6c4" providerId="ADAL" clId="{DAAC9796-8CBD-4207-8DA7-B5A1A7D408B4}" dt="2024-10-09T09:32:11.493" v="2114"/>
          <ac:graphicFrameMkLst>
            <pc:docMk/>
            <pc:sldMk cId="1005409060" sldId="6404"/>
            <ac:graphicFrameMk id="5" creationId="{892EC75B-200B-3731-DA06-2C50C78E10F5}"/>
          </ac:graphicFrameMkLst>
        </pc:graphicFrameChg>
      </pc:sldChg>
      <pc:sldChg chg="addSp delSp modSp new mod">
        <pc:chgData name="Michala Holm Faber" userId="78324c28-ba33-4ff1-9256-a379bbcaf6c4" providerId="ADAL" clId="{DAAC9796-8CBD-4207-8DA7-B5A1A7D408B4}" dt="2024-10-09T09:45:18.739" v="3208" actId="1076"/>
        <pc:sldMkLst>
          <pc:docMk/>
          <pc:sldMk cId="2305943108" sldId="6405"/>
        </pc:sldMkLst>
        <pc:spChg chg="mod">
          <ac:chgData name="Michala Holm Faber" userId="78324c28-ba33-4ff1-9256-a379bbcaf6c4" providerId="ADAL" clId="{DAAC9796-8CBD-4207-8DA7-B5A1A7D408B4}" dt="2024-10-09T09:45:18.739" v="3208" actId="1076"/>
          <ac:spMkLst>
            <pc:docMk/>
            <pc:sldMk cId="2305943108" sldId="6405"/>
            <ac:spMk id="2" creationId="{E53BEB8E-60EA-AEDD-7FCA-929C8B7B0EA3}"/>
          </ac:spMkLst>
        </pc:spChg>
        <pc:spChg chg="del mod">
          <ac:chgData name="Michala Holm Faber" userId="78324c28-ba33-4ff1-9256-a379bbcaf6c4" providerId="ADAL" clId="{DAAC9796-8CBD-4207-8DA7-B5A1A7D408B4}" dt="2024-10-09T09:43:43.112" v="3189"/>
          <ac:spMkLst>
            <pc:docMk/>
            <pc:sldMk cId="2305943108" sldId="6405"/>
            <ac:spMk id="3" creationId="{E6805BCB-C383-C01C-139F-B50B92BE4B41}"/>
          </ac:spMkLst>
        </pc:spChg>
        <pc:spChg chg="mod">
          <ac:chgData name="Michala Holm Faber" userId="78324c28-ba33-4ff1-9256-a379bbcaf6c4" providerId="ADAL" clId="{DAAC9796-8CBD-4207-8DA7-B5A1A7D408B4}" dt="2024-10-09T09:42:47.615" v="3182" actId="20577"/>
          <ac:spMkLst>
            <pc:docMk/>
            <pc:sldMk cId="2305943108" sldId="6405"/>
            <ac:spMk id="4" creationId="{D2FF3439-59F4-A5ED-0182-87CC58B989C0}"/>
          </ac:spMkLst>
        </pc:spChg>
        <pc:spChg chg="mod">
          <ac:chgData name="Michala Holm Faber" userId="78324c28-ba33-4ff1-9256-a379bbcaf6c4" providerId="ADAL" clId="{DAAC9796-8CBD-4207-8DA7-B5A1A7D408B4}" dt="2024-10-09T09:45:09.334" v="3207" actId="1076"/>
          <ac:spMkLst>
            <pc:docMk/>
            <pc:sldMk cId="2305943108" sldId="6405"/>
            <ac:spMk id="7" creationId="{2DC05D5C-3FCF-AB83-6070-FB3213FBE026}"/>
          </ac:spMkLst>
        </pc:spChg>
        <pc:spChg chg="mod">
          <ac:chgData name="Michala Holm Faber" userId="78324c28-ba33-4ff1-9256-a379bbcaf6c4" providerId="ADAL" clId="{DAAC9796-8CBD-4207-8DA7-B5A1A7D408B4}" dt="2024-10-09T09:45:00.311" v="3205" actId="255"/>
          <ac:spMkLst>
            <pc:docMk/>
            <pc:sldMk cId="2305943108" sldId="6405"/>
            <ac:spMk id="8" creationId="{F9479B3A-BF51-A937-46D3-A6D255CF6267}"/>
          </ac:spMkLst>
        </pc:spChg>
        <pc:grpChg chg="add mod">
          <ac:chgData name="Michala Holm Faber" userId="78324c28-ba33-4ff1-9256-a379bbcaf6c4" providerId="ADAL" clId="{DAAC9796-8CBD-4207-8DA7-B5A1A7D408B4}" dt="2024-10-09T09:43:31.467" v="3186" actId="14100"/>
          <ac:grpSpMkLst>
            <pc:docMk/>
            <pc:sldMk cId="2305943108" sldId="6405"/>
            <ac:grpSpMk id="5" creationId="{F95B9DBD-587B-77FD-667E-9DEDAB4ADD4D}"/>
          </ac:grpSpMkLst>
        </pc:grpChg>
        <pc:graphicFrameChg chg="add mod modGraphic">
          <ac:chgData name="Michala Holm Faber" userId="78324c28-ba33-4ff1-9256-a379bbcaf6c4" providerId="ADAL" clId="{DAAC9796-8CBD-4207-8DA7-B5A1A7D408B4}" dt="2024-10-09T09:44:20.695" v="3198" actId="14734"/>
          <ac:graphicFrameMkLst>
            <pc:docMk/>
            <pc:sldMk cId="2305943108" sldId="6405"/>
            <ac:graphicFrameMk id="9" creationId="{15A3DB1F-BFC2-B6F3-F61A-22FDF56A01D9}"/>
          </ac:graphicFrameMkLst>
        </pc:graphicFrameChg>
        <pc:picChg chg="mod">
          <ac:chgData name="Michala Holm Faber" userId="78324c28-ba33-4ff1-9256-a379bbcaf6c4" providerId="ADAL" clId="{DAAC9796-8CBD-4207-8DA7-B5A1A7D408B4}" dt="2024-10-09T09:43:27.256" v="3185"/>
          <ac:picMkLst>
            <pc:docMk/>
            <pc:sldMk cId="2305943108" sldId="6405"/>
            <ac:picMk id="6" creationId="{BC62C4A4-51B2-F5C7-800A-03AE0DFC3974}"/>
          </ac:picMkLst>
        </pc:picChg>
      </pc:sldChg>
      <pc:sldChg chg="delSp modSp new mod">
        <pc:chgData name="Michala Holm Faber" userId="78324c28-ba33-4ff1-9256-a379bbcaf6c4" providerId="ADAL" clId="{DAAC9796-8CBD-4207-8DA7-B5A1A7D408B4}" dt="2024-10-09T09:49:19.295" v="3467" actId="478"/>
        <pc:sldMkLst>
          <pc:docMk/>
          <pc:sldMk cId="2754900697" sldId="6406"/>
        </pc:sldMkLst>
        <pc:spChg chg="del mod">
          <ac:chgData name="Michala Holm Faber" userId="78324c28-ba33-4ff1-9256-a379bbcaf6c4" providerId="ADAL" clId="{DAAC9796-8CBD-4207-8DA7-B5A1A7D408B4}" dt="2024-10-09T09:49:19.295" v="3467" actId="478"/>
          <ac:spMkLst>
            <pc:docMk/>
            <pc:sldMk cId="2754900697" sldId="6406"/>
            <ac:spMk id="2" creationId="{0BB8542C-A9FC-2A98-4FED-8EA75EA84B66}"/>
          </ac:spMkLst>
        </pc:spChg>
        <pc:spChg chg="del">
          <ac:chgData name="Michala Holm Faber" userId="78324c28-ba33-4ff1-9256-a379bbcaf6c4" providerId="ADAL" clId="{DAAC9796-8CBD-4207-8DA7-B5A1A7D408B4}" dt="2024-10-09T09:46:19.812" v="3213" actId="478"/>
          <ac:spMkLst>
            <pc:docMk/>
            <pc:sldMk cId="2754900697" sldId="6406"/>
            <ac:spMk id="3" creationId="{B576D026-A908-84A4-01FD-F09A3D66736C}"/>
          </ac:spMkLst>
        </pc:spChg>
        <pc:spChg chg="mod">
          <ac:chgData name="Michala Holm Faber" userId="78324c28-ba33-4ff1-9256-a379bbcaf6c4" providerId="ADAL" clId="{DAAC9796-8CBD-4207-8DA7-B5A1A7D408B4}" dt="2024-10-09T09:49:15.623" v="3466" actId="20577"/>
          <ac:spMkLst>
            <pc:docMk/>
            <pc:sldMk cId="2754900697" sldId="6406"/>
            <ac:spMk id="4" creationId="{F5EE250D-246E-7507-8B26-11EDA05760AC}"/>
          </ac:spMkLst>
        </pc:spChg>
      </pc:sldChg>
      <pc:sldMasterChg chg="delSldLayout">
        <pc:chgData name="Michala Holm Faber" userId="78324c28-ba33-4ff1-9256-a379bbcaf6c4" providerId="ADAL" clId="{DAAC9796-8CBD-4207-8DA7-B5A1A7D408B4}" dt="2024-10-09T09:45:45.078" v="3209" actId="47"/>
        <pc:sldMasterMkLst>
          <pc:docMk/>
          <pc:sldMasterMk cId="119196263" sldId="2147483648"/>
        </pc:sldMasterMkLst>
        <pc:sldLayoutChg chg="del">
          <pc:chgData name="Michala Holm Faber" userId="78324c28-ba33-4ff1-9256-a379bbcaf6c4" providerId="ADAL" clId="{DAAC9796-8CBD-4207-8DA7-B5A1A7D408B4}" dt="2024-10-09T09:45:45.078" v="3209" actId="47"/>
          <pc:sldLayoutMkLst>
            <pc:docMk/>
            <pc:sldMasterMk cId="119196263" sldId="2147483648"/>
            <pc:sldLayoutMk cId="535941364"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7688F-6939-4FF9-AB39-6AF901BA8B97}" type="datetimeFigureOut">
              <a:rPr lang="da-DK" smtClean="0"/>
              <a:t>09-10-2024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9D9547-AB26-4003-A986-F49A28887179}" type="slidenum">
              <a:rPr lang="da-DK" smtClean="0"/>
              <a:t>‹nr.›</a:t>
            </a:fld>
            <a:endParaRPr lang="da-DK"/>
          </a:p>
        </p:txBody>
      </p:sp>
    </p:spTree>
    <p:extLst>
      <p:ext uri="{BB962C8B-B14F-4D97-AF65-F5344CB8AC3E}">
        <p14:creationId xmlns:p14="http://schemas.microsoft.com/office/powerpoint/2010/main" val="1763960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1BF11-4170-B1F7-798D-2CA6FFA8622A}"/>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86F7040-F7ED-C5D2-7A90-1C7571C881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E157BFDD-BD20-C831-3CAA-CFC1A2E61F05}"/>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5" name="Pladsholder til sidefod 4">
            <a:extLst>
              <a:ext uri="{FF2B5EF4-FFF2-40B4-BE49-F238E27FC236}">
                <a16:creationId xmlns:a16="http://schemas.microsoft.com/office/drawing/2014/main" id="{A8FA9C36-1801-19FA-1B84-633B63BD0BD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461FDC1-669A-E691-1497-F9BE7E76209A}"/>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79924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A74-F8AD-C0CD-3A86-9AFF1BD6A8F1}"/>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35CC3A2-797F-BD04-8D46-136A39B7FEBE}"/>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6036363-ED9C-6A1B-3622-27A98A9C49A8}"/>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5" name="Pladsholder til sidefod 4">
            <a:extLst>
              <a:ext uri="{FF2B5EF4-FFF2-40B4-BE49-F238E27FC236}">
                <a16:creationId xmlns:a16="http://schemas.microsoft.com/office/drawing/2014/main" id="{A2C6FAEE-4C19-E68A-5DEA-26261696FCB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CD113A6-C967-6AF5-9BE9-4F141CC9B3BE}"/>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410325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B5BEE91F-CDE4-1FE2-BE7B-02E9DED4BF30}"/>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3DA353BC-8DCA-62FC-9B48-8ECEFDDC546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7732A8F-BB5B-FF37-450D-33DD796EF115}"/>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5" name="Pladsholder til sidefod 4">
            <a:extLst>
              <a:ext uri="{FF2B5EF4-FFF2-40B4-BE49-F238E27FC236}">
                <a16:creationId xmlns:a16="http://schemas.microsoft.com/office/drawing/2014/main" id="{600F316B-F94F-D02F-BE97-21463C70EFD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F7C2CDD-4110-3111-DE9D-49EC01CFA29A}"/>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15435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220E5F-4AA7-4765-9894-5E4CFAF961D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CC2909D4-DB0B-DF36-28F0-5364C251D157}"/>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FEF682D-C56D-488D-957B-A56C9AA9D564}"/>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5" name="Pladsholder til sidefod 4">
            <a:extLst>
              <a:ext uri="{FF2B5EF4-FFF2-40B4-BE49-F238E27FC236}">
                <a16:creationId xmlns:a16="http://schemas.microsoft.com/office/drawing/2014/main" id="{BF2F5E8F-9903-6EC9-D3D1-BF30B9D001A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3C9CEFC-B71A-905E-87E2-700F0F16A5A0}"/>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29981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41C13A-B3CA-C59F-96F1-21E2FDAD7ABB}"/>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32162CDD-F931-90A9-CAE8-0DDDD66678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492E082-F7A5-9021-A5BE-0296B8153B7B}"/>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5" name="Pladsholder til sidefod 4">
            <a:extLst>
              <a:ext uri="{FF2B5EF4-FFF2-40B4-BE49-F238E27FC236}">
                <a16:creationId xmlns:a16="http://schemas.microsoft.com/office/drawing/2014/main" id="{C1EC52D9-CEAF-5A15-C64D-9A9220AAC7C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79E7806-1F84-6877-F495-AA051D004E49}"/>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203075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A7C57-1AC3-8464-089F-BDF1B43C8F3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9E6B768-F6F4-9B49-60A5-184A449FA060}"/>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6B36D46A-0436-8992-AA86-C8BCA73249C2}"/>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127EF3F-66E3-41B1-68FC-83B2A7FC1D51}"/>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6" name="Pladsholder til sidefod 5">
            <a:extLst>
              <a:ext uri="{FF2B5EF4-FFF2-40B4-BE49-F238E27FC236}">
                <a16:creationId xmlns:a16="http://schemas.microsoft.com/office/drawing/2014/main" id="{E832F18F-0C7C-7AF5-E549-89345AB39B46}"/>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1290ACF-20B5-4545-684E-EDB3DBC70AF1}"/>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429326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0AC85-2974-3D23-A987-191EFE070CD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6C5D508-EF91-00CA-9067-A8CB771FEC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6FFC09A-D359-5723-AB88-9DEA5C9AB028}"/>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0156D80-916C-08FB-55EF-08CF8AE528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520840EF-72BD-74E7-F621-BD1DFA04B2F7}"/>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C116FD25-9C5B-9A8F-25D5-F5527923FF2E}"/>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8" name="Pladsholder til sidefod 7">
            <a:extLst>
              <a:ext uri="{FF2B5EF4-FFF2-40B4-BE49-F238E27FC236}">
                <a16:creationId xmlns:a16="http://schemas.microsoft.com/office/drawing/2014/main" id="{F5AF901D-4322-7C01-5BE9-8F53EE9A1B6A}"/>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2C3CE61-6097-4638-A1FA-02A6434D52EB}"/>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29770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77A9B6-B863-A90A-467A-1960D8172AA5}"/>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415227DE-9695-C696-FEE3-FBDB4A8A3F0F}"/>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4" name="Pladsholder til sidefod 3">
            <a:extLst>
              <a:ext uri="{FF2B5EF4-FFF2-40B4-BE49-F238E27FC236}">
                <a16:creationId xmlns:a16="http://schemas.microsoft.com/office/drawing/2014/main" id="{25342791-4025-04FF-5B81-82BFA38CBDE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884C26D-E58C-3FF2-4C7E-B9635037BB94}"/>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397169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FF463B0-9B62-7D6B-F2DC-A51C54820182}"/>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3" name="Pladsholder til sidefod 2">
            <a:extLst>
              <a:ext uri="{FF2B5EF4-FFF2-40B4-BE49-F238E27FC236}">
                <a16:creationId xmlns:a16="http://schemas.microsoft.com/office/drawing/2014/main" id="{CD3A029C-11D5-99B9-3158-F56331D5BBE0}"/>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384DD333-7FF9-4D7C-52C9-B8EB55ABF3C5}"/>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358657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B9ECB-C2A0-3F28-7A65-B262E213061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55FD7266-74DE-1F7A-1E73-D44524666D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17C22492-3E28-A586-C55F-2ED298971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9264FE3-D8C8-97DC-0084-9520188A6461}"/>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6" name="Pladsholder til sidefod 5">
            <a:extLst>
              <a:ext uri="{FF2B5EF4-FFF2-40B4-BE49-F238E27FC236}">
                <a16:creationId xmlns:a16="http://schemas.microsoft.com/office/drawing/2014/main" id="{E9990FCB-6FC9-97B9-1E5B-5CF6FE59579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6F9E9D5-5305-BCBE-B3C1-4971139F9115}"/>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127051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EDFCAA-B2AD-C72E-6257-D1EB9FC2BC2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8D40861C-5F74-F78E-C577-CBE46F0D5D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8838C690-7C73-2666-7B1C-25E21527C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3F6E62B-7DD1-0D5A-9EC8-64A4C48221B6}"/>
              </a:ext>
            </a:extLst>
          </p:cNvPr>
          <p:cNvSpPr>
            <a:spLocks noGrp="1"/>
          </p:cNvSpPr>
          <p:nvPr>
            <p:ph type="dt" sz="half" idx="10"/>
          </p:nvPr>
        </p:nvSpPr>
        <p:spPr/>
        <p:txBody>
          <a:bodyPr/>
          <a:lstStyle/>
          <a:p>
            <a:fld id="{B380FEB0-0887-4CAE-BE81-07890DDE04C8}" type="datetimeFigureOut">
              <a:rPr lang="da-DK" smtClean="0"/>
              <a:t>09-10-2024</a:t>
            </a:fld>
            <a:endParaRPr lang="da-DK"/>
          </a:p>
        </p:txBody>
      </p:sp>
      <p:sp>
        <p:nvSpPr>
          <p:cNvPr id="6" name="Pladsholder til sidefod 5">
            <a:extLst>
              <a:ext uri="{FF2B5EF4-FFF2-40B4-BE49-F238E27FC236}">
                <a16:creationId xmlns:a16="http://schemas.microsoft.com/office/drawing/2014/main" id="{214CB2E0-ED54-2757-85AE-3EE7CA94E5E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4701573-548B-9B08-3154-8061909EDAC1}"/>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50691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B7D6F404-120F-9ADF-C71B-ABB24E7F2E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D5AFB4E6-D80A-47AA-1F70-35E0254D10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B096603-C43C-69FD-7984-B3EB90D6E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0FEB0-0887-4CAE-BE81-07890DDE04C8}" type="datetimeFigureOut">
              <a:rPr lang="da-DK" smtClean="0"/>
              <a:t>09-10-2024</a:t>
            </a:fld>
            <a:endParaRPr lang="da-DK"/>
          </a:p>
        </p:txBody>
      </p:sp>
      <p:sp>
        <p:nvSpPr>
          <p:cNvPr id="5" name="Pladsholder til sidefod 4">
            <a:extLst>
              <a:ext uri="{FF2B5EF4-FFF2-40B4-BE49-F238E27FC236}">
                <a16:creationId xmlns:a16="http://schemas.microsoft.com/office/drawing/2014/main" id="{85010A5B-41DB-44A3-74F4-86C5B5AD44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698BC54D-1E6F-A071-9AE2-AF735AEAE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43B8B-AA23-4405-A41F-2D05926A4AB5}" type="slidenum">
              <a:rPr lang="da-DK" smtClean="0"/>
              <a:t>‹nr.›</a:t>
            </a:fld>
            <a:endParaRPr lang="da-DK"/>
          </a:p>
        </p:txBody>
      </p:sp>
    </p:spTree>
    <p:extLst>
      <p:ext uri="{BB962C8B-B14F-4D97-AF65-F5344CB8AC3E}">
        <p14:creationId xmlns:p14="http://schemas.microsoft.com/office/powerpoint/2010/main" val="11919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4BEDE-DE4D-2874-8D73-4976F6707792}"/>
              </a:ext>
            </a:extLst>
          </p:cNvPr>
          <p:cNvSpPr>
            <a:spLocks noGrp="1"/>
          </p:cNvSpPr>
          <p:nvPr>
            <p:ph type="ctrTitle"/>
          </p:nvPr>
        </p:nvSpPr>
        <p:spPr>
          <a:xfrm>
            <a:off x="640690" y="206375"/>
            <a:ext cx="5274335" cy="2387600"/>
          </a:xfrm>
        </p:spPr>
        <p:txBody>
          <a:bodyPr>
            <a:normAutofit fontScale="90000"/>
          </a:bodyPr>
          <a:lstStyle/>
          <a:p>
            <a:r>
              <a:rPr lang="da-DK" dirty="0"/>
              <a:t>Samarbejde i makkerpar om co-teaching </a:t>
            </a:r>
          </a:p>
        </p:txBody>
      </p:sp>
      <p:pic>
        <p:nvPicPr>
          <p:cNvPr id="5" name="Billede 4">
            <a:extLst>
              <a:ext uri="{FF2B5EF4-FFF2-40B4-BE49-F238E27FC236}">
                <a16:creationId xmlns:a16="http://schemas.microsoft.com/office/drawing/2014/main" id="{1FAAAE18-13A5-1F81-A8A6-C8D2DB9AB8AA}"/>
              </a:ext>
            </a:extLst>
          </p:cNvPr>
          <p:cNvPicPr>
            <a:picLocks noChangeAspect="1"/>
          </p:cNvPicPr>
          <p:nvPr/>
        </p:nvPicPr>
        <p:blipFill>
          <a:blip r:embed="rId2"/>
          <a:stretch>
            <a:fillRect/>
          </a:stretch>
        </p:blipFill>
        <p:spPr>
          <a:xfrm>
            <a:off x="7280300" y="0"/>
            <a:ext cx="4911700" cy="6878854"/>
          </a:xfrm>
          <a:prstGeom prst="rect">
            <a:avLst/>
          </a:prstGeom>
        </p:spPr>
      </p:pic>
    </p:spTree>
    <p:extLst>
      <p:ext uri="{BB962C8B-B14F-4D97-AF65-F5344CB8AC3E}">
        <p14:creationId xmlns:p14="http://schemas.microsoft.com/office/powerpoint/2010/main" val="1237053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188A69-CC17-C2D7-EF51-BB5DD25F9AB7}"/>
              </a:ext>
            </a:extLst>
          </p:cNvPr>
          <p:cNvSpPr>
            <a:spLocks noGrp="1"/>
          </p:cNvSpPr>
          <p:nvPr>
            <p:ph type="title"/>
          </p:nvPr>
        </p:nvSpPr>
        <p:spPr/>
        <p:txBody>
          <a:bodyPr/>
          <a:lstStyle/>
          <a:p>
            <a:r>
              <a:rPr lang="da-DK" dirty="0"/>
              <a:t>Samarbejde i co-teaching </a:t>
            </a:r>
          </a:p>
        </p:txBody>
      </p:sp>
      <p:sp>
        <p:nvSpPr>
          <p:cNvPr id="3" name="Pladsholder til indhold 2">
            <a:extLst>
              <a:ext uri="{FF2B5EF4-FFF2-40B4-BE49-F238E27FC236}">
                <a16:creationId xmlns:a16="http://schemas.microsoft.com/office/drawing/2014/main" id="{98CD9140-8D71-69F7-67E4-A0AB55792824}"/>
              </a:ext>
            </a:extLst>
          </p:cNvPr>
          <p:cNvSpPr>
            <a:spLocks noGrp="1"/>
          </p:cNvSpPr>
          <p:nvPr>
            <p:ph idx="1"/>
          </p:nvPr>
        </p:nvSpPr>
        <p:spPr/>
        <p:txBody>
          <a:bodyPr/>
          <a:lstStyle/>
          <a:p>
            <a:pPr marL="0" indent="0">
              <a:buNone/>
            </a:pPr>
            <a:r>
              <a:rPr lang="da-DK" sz="1600" b="0" i="0" u="none" strike="noStrike" dirty="0">
                <a:solidFill>
                  <a:srgbClr val="000000"/>
                </a:solidFill>
                <a:effectLst/>
                <a:latin typeface="KBH" panose="00000500000000000000" pitchFamily="2" charset="0"/>
              </a:rPr>
              <a:t>Potentialet i co-teaching, beskrives af de professionelle, som noget der især relaterer sig til selve samarbejdet. Makkerpar oplever at samarbejdet om co-teaching danner kontekst for professionel læring og fælles praksisudvikling. Når de professionelle udvikler sig, udvikler skolen sig. Man kan sige at professionel læring ER skoleudvikling. Samarbejdet </a:t>
            </a:r>
            <a:r>
              <a:rPr lang="da-DK" sz="1600" dirty="0">
                <a:solidFill>
                  <a:srgbClr val="000000"/>
                </a:solidFill>
                <a:latin typeface="KBH" panose="00000500000000000000" pitchFamily="2" charset="0"/>
              </a:rPr>
              <a:t>er </a:t>
            </a:r>
            <a:r>
              <a:rPr lang="da-DK" sz="1600" b="0" i="0" u="none" strike="noStrike" dirty="0">
                <a:solidFill>
                  <a:srgbClr val="000000"/>
                </a:solidFill>
                <a:effectLst/>
                <a:latin typeface="KBH" panose="00000500000000000000" pitchFamily="2" charset="0"/>
              </a:rPr>
              <a:t>limen i co-teaching.</a:t>
            </a:r>
            <a:r>
              <a:rPr lang="en-US" sz="1600" b="0" i="0" dirty="0">
                <a:solidFill>
                  <a:srgbClr val="444444"/>
                </a:solidFill>
                <a:effectLst/>
                <a:latin typeface="KBH" panose="00000500000000000000" pitchFamily="2" charset="0"/>
              </a:rPr>
              <a:t>​ D</a:t>
            </a:r>
            <a:r>
              <a:rPr lang="da-DK" sz="1600" b="0" i="0" dirty="0">
                <a:solidFill>
                  <a:srgbClr val="444444"/>
                </a:solidFill>
                <a:effectLst/>
                <a:latin typeface="KBH" panose="00000500000000000000" pitchFamily="2" charset="0"/>
              </a:rPr>
              <a:t>et helt altså afgørende  at skabe gode forudsætninger for samarbejdet i makkerpar. </a:t>
            </a:r>
          </a:p>
          <a:p>
            <a:pPr marL="0" indent="0">
              <a:buNone/>
            </a:pPr>
            <a:r>
              <a:rPr lang="da-DK" sz="1600" dirty="0">
                <a:solidFill>
                  <a:srgbClr val="444444"/>
                </a:solidFill>
                <a:latin typeface="KBH" panose="00000500000000000000" pitchFamily="2" charset="0"/>
              </a:rPr>
              <a:t>I co-teaching er det en grundforståelse at undervisningen skal tilgodese alle elever i klassen. Uanset elevens faglige eller sociale niveau skal eleven tilbydes undervisning som er tilrettelagt efter dette princip. Ved at være to professionelle, der tænker sammen i planlægning, gennemførsel og evaluering, kommer der flere forskellige kompetencer og holdninger i spil. Når der er to, der arbejder sammen i alle faserne i undervisningen, er det vigtigt, at man har afstemt sine forventninger til hinanden, eleverne samt undervisningen. </a:t>
            </a:r>
          </a:p>
          <a:p>
            <a:pPr marL="0" indent="0">
              <a:buNone/>
            </a:pPr>
            <a:r>
              <a:rPr lang="da-DK" sz="1600" dirty="0">
                <a:solidFill>
                  <a:srgbClr val="444444"/>
                </a:solidFill>
                <a:latin typeface="KBH" panose="00000500000000000000" pitchFamily="2" charset="0"/>
              </a:rPr>
              <a:t>Derfor er der udarbejdet en samarbejdskontrakt makkerpar forud for deres samarbejde udfylder sammen. Forud for samarbejdsaftalen kan makkerpar med fordel lave en øvelse, hvor de får talt om hinandens styrker og svagheder og kompetencer ift. samarbejde og co-teaching. </a:t>
            </a:r>
          </a:p>
          <a:p>
            <a:pPr marL="0" indent="0">
              <a:buNone/>
            </a:pPr>
            <a:r>
              <a:rPr lang="da-DK" sz="1600" b="0" i="0" dirty="0">
                <a:solidFill>
                  <a:srgbClr val="444444"/>
                </a:solidFill>
                <a:effectLst/>
                <a:latin typeface="KBH" panose="00000500000000000000" pitchFamily="2" charset="0"/>
              </a:rPr>
              <a:t>I det følgende introducerer </a:t>
            </a:r>
            <a:r>
              <a:rPr lang="da-DK" sz="1600" dirty="0">
                <a:solidFill>
                  <a:srgbClr val="444444"/>
                </a:solidFill>
                <a:latin typeface="KBH" panose="00000500000000000000" pitchFamily="2" charset="0"/>
              </a:rPr>
              <a:t>I for samarbejdsøvelsen og dernæst for samarbejdskontrakten. </a:t>
            </a:r>
            <a:endParaRPr lang="da-DK" sz="1600" b="0" i="0" dirty="0">
              <a:solidFill>
                <a:srgbClr val="444444"/>
              </a:solidFill>
              <a:effectLst/>
              <a:latin typeface="KBH" panose="00000500000000000000" pitchFamily="2" charset="0"/>
            </a:endParaRPr>
          </a:p>
          <a:p>
            <a:pPr marL="0" indent="0">
              <a:buNone/>
            </a:pPr>
            <a:endParaRPr lang="da-DK" sz="1600" b="0" i="0" dirty="0">
              <a:solidFill>
                <a:srgbClr val="444444"/>
              </a:solidFill>
              <a:effectLst/>
              <a:latin typeface="KBH" panose="00000500000000000000" pitchFamily="2" charset="0"/>
            </a:endParaRPr>
          </a:p>
          <a:p>
            <a:pPr marL="0" indent="0">
              <a:buNone/>
            </a:pPr>
            <a:endParaRPr lang="da-DK" sz="1600" b="0" i="0" dirty="0">
              <a:solidFill>
                <a:srgbClr val="444444"/>
              </a:solidFill>
              <a:effectLst/>
              <a:latin typeface="KBH" panose="00000500000000000000" pitchFamily="2" charset="0"/>
            </a:endParaRPr>
          </a:p>
          <a:p>
            <a:pPr marL="0" indent="0">
              <a:buNone/>
            </a:pPr>
            <a:endParaRPr lang="da-DK" dirty="0"/>
          </a:p>
        </p:txBody>
      </p:sp>
    </p:spTree>
    <p:extLst>
      <p:ext uri="{BB962C8B-B14F-4D97-AF65-F5344CB8AC3E}">
        <p14:creationId xmlns:p14="http://schemas.microsoft.com/office/powerpoint/2010/main" val="24716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5C5169-DD9E-0C2D-CFF7-6D575BCC7F25}"/>
              </a:ext>
            </a:extLst>
          </p:cNvPr>
          <p:cNvSpPr>
            <a:spLocks noGrp="1"/>
          </p:cNvSpPr>
          <p:nvPr>
            <p:ph type="title"/>
          </p:nvPr>
        </p:nvSpPr>
        <p:spPr>
          <a:xfrm>
            <a:off x="5951220" y="122534"/>
            <a:ext cx="5166360" cy="1600200"/>
          </a:xfrm>
        </p:spPr>
        <p:txBody>
          <a:bodyPr/>
          <a:lstStyle/>
          <a:p>
            <a:r>
              <a:rPr lang="da-DK" dirty="0">
                <a:latin typeface="KBH" panose="00000500000000000000" pitchFamily="2" charset="0"/>
              </a:rPr>
              <a:t>Modellen Bør og Gør </a:t>
            </a:r>
          </a:p>
        </p:txBody>
      </p:sp>
      <p:sp>
        <p:nvSpPr>
          <p:cNvPr id="4" name="Pladsholder til tekst 3">
            <a:extLst>
              <a:ext uri="{FF2B5EF4-FFF2-40B4-BE49-F238E27FC236}">
                <a16:creationId xmlns:a16="http://schemas.microsoft.com/office/drawing/2014/main" id="{ADFFE725-5394-0667-E808-E0C5A5AD5685}"/>
              </a:ext>
            </a:extLst>
          </p:cNvPr>
          <p:cNvSpPr>
            <a:spLocks noGrp="1"/>
          </p:cNvSpPr>
          <p:nvPr>
            <p:ph type="body" sz="half" idx="2"/>
          </p:nvPr>
        </p:nvSpPr>
        <p:spPr>
          <a:xfrm>
            <a:off x="836612" y="780902"/>
            <a:ext cx="3932237" cy="5272426"/>
          </a:xfrm>
        </p:spPr>
        <p:txBody>
          <a:bodyPr/>
          <a:lstStyle/>
          <a:p>
            <a:r>
              <a:rPr lang="da-DK" dirty="0"/>
              <a:t>For at skabe de bedst forudsætninger for samarbejdet, kan modellen </a:t>
            </a:r>
            <a:r>
              <a:rPr lang="da-DK" i="1" dirty="0"/>
              <a:t>Bør og Gør </a:t>
            </a:r>
            <a:r>
              <a:rPr lang="da-DK" dirty="0"/>
              <a:t>være brugbar. Modellen bidrager til at få skabt dialog om, hvordan man fælles mener, undervisningen bør være, og dermed etableres et fælles ståsted forud for samarbejdet. </a:t>
            </a:r>
          </a:p>
          <a:p>
            <a:r>
              <a:rPr lang="da-DK" dirty="0"/>
              <a:t>Sådan bruger I modellen: </a:t>
            </a:r>
          </a:p>
          <a:p>
            <a:r>
              <a:rPr lang="da-DK" dirty="0"/>
              <a:t>Afsæt 15 min. til opgaven. </a:t>
            </a:r>
          </a:p>
          <a:p>
            <a:pPr marL="342900" indent="-342900">
              <a:buAutoNum type="arabicPeriod"/>
            </a:pPr>
            <a:r>
              <a:rPr lang="da-DK" dirty="0"/>
              <a:t>Individuelt 5 min. hvor I tænker over hvad der fungerer godt i jeres undervisning og hvad der fungerer mindre godt. Hvad vil I gerne gøre mere eller mindre af. Skriv på post-it. </a:t>
            </a:r>
          </a:p>
          <a:p>
            <a:pPr marL="342900" indent="-342900">
              <a:buAutoNum type="arabicPeriod"/>
            </a:pPr>
            <a:r>
              <a:rPr lang="da-DK" dirty="0"/>
              <a:t>Fælles i 10 min. hvor I placerer jeres post-it i modellen ‘bør og gør’ og deler jeres refleksioner og tanker med hinanden.  </a:t>
            </a:r>
          </a:p>
          <a:p>
            <a:endParaRPr lang="da-DK" dirty="0"/>
          </a:p>
        </p:txBody>
      </p:sp>
      <p:graphicFrame>
        <p:nvGraphicFramePr>
          <p:cNvPr id="5" name="Tabel 4">
            <a:extLst>
              <a:ext uri="{FF2B5EF4-FFF2-40B4-BE49-F238E27FC236}">
                <a16:creationId xmlns:a16="http://schemas.microsoft.com/office/drawing/2014/main" id="{892EC75B-200B-3731-DA06-2C50C78E10F5}"/>
              </a:ext>
            </a:extLst>
          </p:cNvPr>
          <p:cNvGraphicFramePr>
            <a:graphicFrameLocks noGrp="1"/>
          </p:cNvGraphicFramePr>
          <p:nvPr>
            <p:extLst>
              <p:ext uri="{D42A27DB-BD31-4B8C-83A1-F6EECF244321}">
                <p14:modId xmlns:p14="http://schemas.microsoft.com/office/powerpoint/2010/main" val="3882079538"/>
              </p:ext>
            </p:extLst>
          </p:nvPr>
        </p:nvGraphicFramePr>
        <p:xfrm>
          <a:off x="6096000" y="2174578"/>
          <a:ext cx="4126992" cy="3037502"/>
        </p:xfrm>
        <a:graphic>
          <a:graphicData uri="http://schemas.openxmlformats.org/drawingml/2006/table">
            <a:tbl>
              <a:tblPr firstRow="1" bandRow="1">
                <a:tableStyleId>{5C22544A-7EE6-4342-B048-85BDC9FD1C3A}</a:tableStyleId>
              </a:tblPr>
              <a:tblGrid>
                <a:gridCol w="2063496">
                  <a:extLst>
                    <a:ext uri="{9D8B030D-6E8A-4147-A177-3AD203B41FA5}">
                      <a16:colId xmlns:a16="http://schemas.microsoft.com/office/drawing/2014/main" val="1605149253"/>
                    </a:ext>
                  </a:extLst>
                </a:gridCol>
                <a:gridCol w="2063496">
                  <a:extLst>
                    <a:ext uri="{9D8B030D-6E8A-4147-A177-3AD203B41FA5}">
                      <a16:colId xmlns:a16="http://schemas.microsoft.com/office/drawing/2014/main" val="831939383"/>
                    </a:ext>
                  </a:extLst>
                </a:gridCol>
              </a:tblGrid>
              <a:tr h="1518751">
                <a:tc>
                  <a:txBody>
                    <a:bodyPr/>
                    <a:lstStyle/>
                    <a:p>
                      <a:pPr marL="342900" indent="-342900" algn="ctr">
                        <a:buAutoNum type="alphaUcPeriod"/>
                      </a:pPr>
                      <a:r>
                        <a:rPr lang="da-DK" sz="1400" dirty="0">
                          <a:solidFill>
                            <a:schemeClr val="tx1"/>
                          </a:solidFill>
                          <a:latin typeface="KBH" panose="00000500000000000000" pitchFamily="2" charset="0"/>
                        </a:rPr>
                        <a:t>Bør og Gør</a:t>
                      </a:r>
                    </a:p>
                    <a:p>
                      <a:pPr marL="342900" indent="-342900" algn="ctr">
                        <a:buAutoNum type="alphaUcPeriod"/>
                      </a:pPr>
                      <a:endParaRPr lang="da-DK" sz="1400" dirty="0">
                        <a:solidFill>
                          <a:schemeClr val="tx1"/>
                        </a:solidFill>
                        <a:latin typeface="KBH" panose="00000500000000000000" pitchFamily="2" charset="0"/>
                      </a:endParaRPr>
                    </a:p>
                    <a:p>
                      <a:pPr marL="0" indent="0" algn="ctr">
                        <a:buNone/>
                      </a:pPr>
                      <a:r>
                        <a:rPr lang="da-DK" sz="1400" b="0" dirty="0">
                          <a:solidFill>
                            <a:schemeClr val="tx1"/>
                          </a:solidFill>
                          <a:latin typeface="KBH" panose="00000500000000000000" pitchFamily="2" charset="0"/>
                        </a:rPr>
                        <a:t>Hvad gør vi allerede, som vi også bør gøre?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da-DK" sz="1400" dirty="0">
                          <a:solidFill>
                            <a:schemeClr val="tx1"/>
                          </a:solidFill>
                          <a:latin typeface="KBH" panose="00000500000000000000" pitchFamily="2" charset="0"/>
                        </a:rPr>
                        <a:t>B. Bør og gør</a:t>
                      </a:r>
                    </a:p>
                    <a:p>
                      <a:pPr algn="ctr"/>
                      <a:endParaRPr lang="da-DK" sz="1400" dirty="0">
                        <a:solidFill>
                          <a:schemeClr val="tx1"/>
                        </a:solidFill>
                        <a:latin typeface="KBH" panose="00000500000000000000" pitchFamily="2" charset="0"/>
                      </a:endParaRPr>
                    </a:p>
                    <a:p>
                      <a:pPr algn="ctr"/>
                      <a:r>
                        <a:rPr lang="da-DK" sz="1400" b="0" dirty="0">
                          <a:solidFill>
                            <a:schemeClr val="tx1"/>
                          </a:solidFill>
                          <a:latin typeface="KBH" panose="00000500000000000000" pitchFamily="2" charset="0"/>
                        </a:rPr>
                        <a:t>Hvad gør vi, som vi ikke bør gøre?</a:t>
                      </a:r>
                    </a:p>
                    <a:p>
                      <a:pPr algn="ctr"/>
                      <a:endParaRPr lang="da-DK" sz="1400" dirty="0">
                        <a:solidFill>
                          <a:schemeClr val="tx1"/>
                        </a:solidFill>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16880385"/>
                  </a:ext>
                </a:extLst>
              </a:tr>
              <a:tr h="1518751">
                <a:tc>
                  <a:txBody>
                    <a:bodyPr/>
                    <a:lstStyle/>
                    <a:p>
                      <a:pPr algn="ctr"/>
                      <a:r>
                        <a:rPr lang="da-DK" sz="1400" b="1" dirty="0">
                          <a:solidFill>
                            <a:schemeClr val="tx1"/>
                          </a:solidFill>
                          <a:latin typeface="KBH" panose="00000500000000000000" pitchFamily="2" charset="0"/>
                        </a:rPr>
                        <a:t>C. Bør og gør </a:t>
                      </a:r>
                    </a:p>
                    <a:p>
                      <a:pPr algn="ctr"/>
                      <a:endParaRPr lang="da-DK" sz="1400" dirty="0">
                        <a:solidFill>
                          <a:schemeClr val="tx1"/>
                        </a:solidFill>
                        <a:latin typeface="KBH" panose="00000500000000000000" pitchFamily="2" charset="0"/>
                      </a:endParaRPr>
                    </a:p>
                    <a:p>
                      <a:pPr algn="ctr"/>
                      <a:r>
                        <a:rPr lang="da-DK" sz="1400" dirty="0">
                          <a:solidFill>
                            <a:schemeClr val="tx1"/>
                          </a:solidFill>
                          <a:latin typeface="KBH" panose="00000500000000000000" pitchFamily="2" charset="0"/>
                        </a:rPr>
                        <a:t>Hvad bør vi gøre, som vi ikke gør?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da-DK" sz="1400" b="1" dirty="0">
                          <a:solidFill>
                            <a:schemeClr val="tx1"/>
                          </a:solidFill>
                          <a:latin typeface="KBH" panose="00000500000000000000" pitchFamily="2" charset="0"/>
                        </a:rPr>
                        <a:t>D. Bør og gør</a:t>
                      </a:r>
                    </a:p>
                    <a:p>
                      <a:pPr algn="ctr"/>
                      <a:endParaRPr lang="da-DK" sz="1400" dirty="0">
                        <a:solidFill>
                          <a:schemeClr val="tx1"/>
                        </a:solidFill>
                        <a:latin typeface="KBH" panose="00000500000000000000" pitchFamily="2" charset="0"/>
                      </a:endParaRPr>
                    </a:p>
                    <a:p>
                      <a:pPr algn="ctr"/>
                      <a:r>
                        <a:rPr lang="da-DK" sz="1400" dirty="0">
                          <a:solidFill>
                            <a:schemeClr val="tx1"/>
                          </a:solidFill>
                          <a:latin typeface="KBH" panose="00000500000000000000" pitchFamily="2" charset="0"/>
                        </a:rPr>
                        <a:t>Hvad er virkelig dumt at gøre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88825335"/>
                  </a:ext>
                </a:extLst>
              </a:tr>
            </a:tbl>
          </a:graphicData>
        </a:graphic>
      </p:graphicFrame>
    </p:spTree>
    <p:extLst>
      <p:ext uri="{BB962C8B-B14F-4D97-AF65-F5344CB8AC3E}">
        <p14:creationId xmlns:p14="http://schemas.microsoft.com/office/powerpoint/2010/main" val="1005409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BEB8E-60EA-AEDD-7FCA-929C8B7B0EA3}"/>
              </a:ext>
            </a:extLst>
          </p:cNvPr>
          <p:cNvSpPr>
            <a:spLocks noGrp="1"/>
          </p:cNvSpPr>
          <p:nvPr>
            <p:ph type="title"/>
          </p:nvPr>
        </p:nvSpPr>
        <p:spPr>
          <a:xfrm>
            <a:off x="275955" y="-489204"/>
            <a:ext cx="4892040" cy="1600200"/>
          </a:xfrm>
        </p:spPr>
        <p:txBody>
          <a:bodyPr/>
          <a:lstStyle/>
          <a:p>
            <a:r>
              <a:rPr lang="da-DK" dirty="0">
                <a:latin typeface="KBH" panose="00000500000000000000" pitchFamily="2" charset="0"/>
              </a:rPr>
              <a:t>Kompetenceafdækning </a:t>
            </a:r>
          </a:p>
        </p:txBody>
      </p:sp>
      <p:sp>
        <p:nvSpPr>
          <p:cNvPr id="4" name="Pladsholder til tekst 3">
            <a:extLst>
              <a:ext uri="{FF2B5EF4-FFF2-40B4-BE49-F238E27FC236}">
                <a16:creationId xmlns:a16="http://schemas.microsoft.com/office/drawing/2014/main" id="{D2FF3439-59F4-A5ED-0182-87CC58B989C0}"/>
              </a:ext>
            </a:extLst>
          </p:cNvPr>
          <p:cNvSpPr>
            <a:spLocks noGrp="1"/>
          </p:cNvSpPr>
          <p:nvPr>
            <p:ph type="body" sz="half" idx="2"/>
          </p:nvPr>
        </p:nvSpPr>
        <p:spPr>
          <a:xfrm>
            <a:off x="359886" y="1380744"/>
            <a:ext cx="4724178" cy="4488244"/>
          </a:xfrm>
        </p:spPr>
        <p:txBody>
          <a:bodyPr/>
          <a:lstStyle/>
          <a:p>
            <a:r>
              <a:rPr lang="da-DK" dirty="0"/>
              <a:t>Skab et fælles overblik over, hvilke kompetencer I bidrager med i samarbejdet om co-teaching.</a:t>
            </a:r>
          </a:p>
          <a:p>
            <a:r>
              <a:rPr lang="da-DK" dirty="0"/>
              <a:t>Denne øvelse tager 20 min. </a:t>
            </a:r>
          </a:p>
          <a:p>
            <a:pPr marL="342900" indent="-342900">
              <a:buAutoNum type="arabicPeriod"/>
            </a:pPr>
            <a:r>
              <a:rPr lang="da-DK" dirty="0"/>
              <a:t>Først udfylder I individuelt skemaet: styrker/svagheder. (5 min.)</a:t>
            </a:r>
          </a:p>
          <a:p>
            <a:pPr marL="342900" indent="-342900">
              <a:buAutoNum type="arabicPeriod"/>
            </a:pPr>
            <a:r>
              <a:rPr lang="da-DK" dirty="0"/>
              <a:t>Fælles. Knyt et par ord på de svagheder og styrker I har skrevet og sæt dem ind i Venn-diagrammet. (7 min.  </a:t>
            </a:r>
          </a:p>
          <a:p>
            <a:pPr marL="342900" indent="-342900">
              <a:buAutoNum type="arabicPeriod"/>
            </a:pPr>
            <a:r>
              <a:rPr lang="da-DK" dirty="0"/>
              <a:t>Drøft følgende spørgsmål (8 min.):</a:t>
            </a:r>
          </a:p>
          <a:p>
            <a:pPr marL="285750" indent="-285750">
              <a:buFont typeface="Arial" panose="020B0604020202020204" pitchFamily="34" charset="0"/>
              <a:buChar char="•"/>
            </a:pPr>
            <a:r>
              <a:rPr lang="da-DK" dirty="0"/>
              <a:t>Hvilke  kompetencer er vi fælles om?</a:t>
            </a:r>
          </a:p>
          <a:p>
            <a:pPr marL="285750" indent="-285750">
              <a:buFont typeface="Arial" panose="020B0604020202020204" pitchFamily="34" charset="0"/>
              <a:buChar char="•"/>
            </a:pPr>
            <a:r>
              <a:rPr lang="da-DK" dirty="0"/>
              <a:t>Hvordan kan vi udnytte vores fælles kompetencer til fordel for eleverne?</a:t>
            </a:r>
          </a:p>
          <a:p>
            <a:pPr marL="285750" indent="-285750">
              <a:buFont typeface="Arial" panose="020B0604020202020204" pitchFamily="34" charset="0"/>
              <a:buChar char="•"/>
            </a:pPr>
            <a:r>
              <a:rPr lang="da-DK" dirty="0"/>
              <a:t>Hvilke forskellige kan vi finde?</a:t>
            </a:r>
          </a:p>
          <a:p>
            <a:pPr marL="285750" indent="-285750">
              <a:buFont typeface="Arial" panose="020B0604020202020204" pitchFamily="34" charset="0"/>
              <a:buChar char="•"/>
            </a:pPr>
            <a:r>
              <a:rPr lang="da-DK" dirty="0"/>
              <a:t>Hvordan kan vi udnytte vores forskelligheder til fordel for eleverne?  </a:t>
            </a:r>
          </a:p>
        </p:txBody>
      </p:sp>
      <p:grpSp>
        <p:nvGrpSpPr>
          <p:cNvPr id="5" name="Gruppe 4">
            <a:extLst>
              <a:ext uri="{FF2B5EF4-FFF2-40B4-BE49-F238E27FC236}">
                <a16:creationId xmlns:a16="http://schemas.microsoft.com/office/drawing/2014/main" id="{F95B9DBD-587B-77FD-667E-9DEDAB4ADD4D}"/>
              </a:ext>
            </a:extLst>
          </p:cNvPr>
          <p:cNvGrpSpPr/>
          <p:nvPr/>
        </p:nvGrpSpPr>
        <p:grpSpPr>
          <a:xfrm>
            <a:off x="6163056" y="3429000"/>
            <a:ext cx="4385610" cy="3070521"/>
            <a:chOff x="4431244" y="2577156"/>
            <a:chExt cx="3650973" cy="2804009"/>
          </a:xfrm>
        </p:grpSpPr>
        <p:pic>
          <p:nvPicPr>
            <p:cNvPr id="6" name="Billede 5">
              <a:extLst>
                <a:ext uri="{FF2B5EF4-FFF2-40B4-BE49-F238E27FC236}">
                  <a16:creationId xmlns:a16="http://schemas.microsoft.com/office/drawing/2014/main" id="{BC62C4A4-51B2-F5C7-800A-03AE0DFC3974}"/>
                </a:ext>
              </a:extLst>
            </p:cNvPr>
            <p:cNvPicPr>
              <a:picLocks noChangeAspect="1"/>
            </p:cNvPicPr>
            <p:nvPr/>
          </p:nvPicPr>
          <p:blipFill>
            <a:blip r:embed="rId2"/>
            <a:stretch>
              <a:fillRect/>
            </a:stretch>
          </p:blipFill>
          <p:spPr>
            <a:xfrm>
              <a:off x="4431244" y="2577156"/>
              <a:ext cx="3650973" cy="2804009"/>
            </a:xfrm>
            <a:prstGeom prst="rect">
              <a:avLst/>
            </a:prstGeom>
            <a:solidFill>
              <a:schemeClr val="bg1">
                <a:lumMod val="95000"/>
              </a:schemeClr>
            </a:solidFill>
            <a:ln w="15875">
              <a:solidFill>
                <a:schemeClr val="tx1"/>
              </a:solidFill>
            </a:ln>
          </p:spPr>
        </p:pic>
        <p:sp>
          <p:nvSpPr>
            <p:cNvPr id="7" name="Tekstfelt 6">
              <a:extLst>
                <a:ext uri="{FF2B5EF4-FFF2-40B4-BE49-F238E27FC236}">
                  <a16:creationId xmlns:a16="http://schemas.microsoft.com/office/drawing/2014/main" id="{2DC05D5C-3FCF-AB83-6070-FB3213FBE026}"/>
                </a:ext>
              </a:extLst>
            </p:cNvPr>
            <p:cNvSpPr txBox="1"/>
            <p:nvPr/>
          </p:nvSpPr>
          <p:spPr>
            <a:xfrm>
              <a:off x="5263884" y="2911929"/>
              <a:ext cx="1061357" cy="168638"/>
            </a:xfrm>
            <a:prstGeom prst="rect">
              <a:avLst/>
            </a:prstGeom>
            <a:solidFill>
              <a:schemeClr val="bg1"/>
            </a:solid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956816">
                <a:spcAft>
                  <a:spcPts val="600"/>
                </a:spcAft>
              </a:pPr>
              <a:r>
                <a:rPr lang="da-DK" sz="1200" kern="1200" dirty="0">
                  <a:solidFill>
                    <a:schemeClr val="tx1"/>
                  </a:solidFill>
                  <a:latin typeface="KBH" panose="00000500000000000000" pitchFamily="2" charset="0"/>
                </a:rPr>
                <a:t>CT-makker 1</a:t>
              </a:r>
              <a:endParaRPr lang="da-DK" sz="1200" dirty="0">
                <a:latin typeface="KBH" panose="00000500000000000000" pitchFamily="2" charset="0"/>
              </a:endParaRPr>
            </a:p>
          </p:txBody>
        </p:sp>
        <p:sp>
          <p:nvSpPr>
            <p:cNvPr id="8" name="Tekstfelt 7">
              <a:extLst>
                <a:ext uri="{FF2B5EF4-FFF2-40B4-BE49-F238E27FC236}">
                  <a16:creationId xmlns:a16="http://schemas.microsoft.com/office/drawing/2014/main" id="{F9479B3A-BF51-A937-46D3-A6D255CF6267}"/>
                </a:ext>
              </a:extLst>
            </p:cNvPr>
            <p:cNvSpPr txBox="1"/>
            <p:nvPr/>
          </p:nvSpPr>
          <p:spPr>
            <a:xfrm>
              <a:off x="6556496" y="2911929"/>
              <a:ext cx="1061357" cy="168638"/>
            </a:xfrm>
            <a:prstGeom prst="rect">
              <a:avLst/>
            </a:prstGeom>
            <a:solidFill>
              <a:schemeClr val="bg1"/>
            </a:solid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956816">
                <a:spcAft>
                  <a:spcPts val="600"/>
                </a:spcAft>
              </a:pPr>
              <a:r>
                <a:rPr lang="da-DK" sz="1200" kern="1200" dirty="0">
                  <a:solidFill>
                    <a:schemeClr val="tx1"/>
                  </a:solidFill>
                  <a:latin typeface="KBH" panose="00000500000000000000" pitchFamily="2" charset="0"/>
                </a:rPr>
                <a:t>CT-makker 2</a:t>
              </a:r>
              <a:endParaRPr lang="da-DK" sz="1200" dirty="0">
                <a:latin typeface="KBH" panose="00000500000000000000" pitchFamily="2" charset="0"/>
              </a:endParaRPr>
            </a:p>
          </p:txBody>
        </p:sp>
      </p:grpSp>
      <p:graphicFrame>
        <p:nvGraphicFramePr>
          <p:cNvPr id="9" name="Pladsholder til billede 8">
            <a:extLst>
              <a:ext uri="{FF2B5EF4-FFF2-40B4-BE49-F238E27FC236}">
                <a16:creationId xmlns:a16="http://schemas.microsoft.com/office/drawing/2014/main" id="{15A3DB1F-BFC2-B6F3-F61A-22FDF56A01D9}"/>
              </a:ext>
            </a:extLst>
          </p:cNvPr>
          <p:cNvGraphicFramePr>
            <a:graphicFrameLocks noGrp="1"/>
          </p:cNvGraphicFramePr>
          <p:nvPr>
            <p:ph type="pic" idx="1"/>
            <p:extLst>
              <p:ext uri="{D42A27DB-BD31-4B8C-83A1-F6EECF244321}">
                <p14:modId xmlns:p14="http://schemas.microsoft.com/office/powerpoint/2010/main" val="1237286508"/>
              </p:ext>
            </p:extLst>
          </p:nvPr>
        </p:nvGraphicFramePr>
        <p:xfrm>
          <a:off x="6163056" y="164754"/>
          <a:ext cx="4385610" cy="2715028"/>
        </p:xfrm>
        <a:graphic>
          <a:graphicData uri="http://schemas.openxmlformats.org/drawingml/2006/table">
            <a:tbl>
              <a:tblPr/>
              <a:tblGrid>
                <a:gridCol w="2150832">
                  <a:extLst>
                    <a:ext uri="{9D8B030D-6E8A-4147-A177-3AD203B41FA5}">
                      <a16:colId xmlns:a16="http://schemas.microsoft.com/office/drawing/2014/main" val="427807602"/>
                    </a:ext>
                  </a:extLst>
                </a:gridCol>
                <a:gridCol w="2234778">
                  <a:extLst>
                    <a:ext uri="{9D8B030D-6E8A-4147-A177-3AD203B41FA5}">
                      <a16:colId xmlns:a16="http://schemas.microsoft.com/office/drawing/2014/main" val="3634017879"/>
                    </a:ext>
                  </a:extLst>
                </a:gridCol>
              </a:tblGrid>
              <a:tr h="548478">
                <a:tc>
                  <a:txBody>
                    <a:bodyPr/>
                    <a:lstStyle/>
                    <a:p>
                      <a:pPr algn="l" fontAlgn="base"/>
                      <a:r>
                        <a:rPr lang="da-DK" sz="1200" b="1" i="0" dirty="0">
                          <a:solidFill>
                            <a:srgbClr val="000000"/>
                          </a:solidFill>
                          <a:effectLst/>
                          <a:latin typeface="KBH" panose="00000500000000000000" pitchFamily="2" charset="0"/>
                        </a:rPr>
                        <a:t>Mine styrker i forhold til </a:t>
                      </a:r>
                      <a:r>
                        <a:rPr lang="en-US" sz="1200" b="1" i="0" noProof="0" dirty="0">
                          <a:solidFill>
                            <a:srgbClr val="000000"/>
                          </a:solidFill>
                          <a:effectLst/>
                          <a:latin typeface="KBH" panose="00000500000000000000" pitchFamily="2" charset="0"/>
                        </a:rPr>
                        <a:t>co-teaching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ase"/>
                      <a:r>
                        <a:rPr lang="da-DK" sz="1200" b="1" i="0" dirty="0">
                          <a:solidFill>
                            <a:srgbClr val="000000"/>
                          </a:solidFill>
                          <a:effectLst/>
                          <a:latin typeface="KBH" panose="00000500000000000000" pitchFamily="2" charset="0"/>
                        </a:rPr>
                        <a:t>Mine svagheder i forhold til </a:t>
                      </a:r>
                      <a:r>
                        <a:rPr lang="en-US" sz="1200" b="1" i="0" noProof="0" dirty="0">
                          <a:solidFill>
                            <a:srgbClr val="000000"/>
                          </a:solidFill>
                          <a:effectLst/>
                          <a:latin typeface="KBH" panose="00000500000000000000" pitchFamily="2" charset="0"/>
                        </a:rPr>
                        <a:t>co-teaching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1225872"/>
                  </a:ext>
                </a:extLst>
              </a:tr>
              <a:tr h="433310">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51370787"/>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800" b="0" i="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800" b="0" i="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94002783"/>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800" b="0" i="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472746"/>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da-DK" sz="1800" b="0" i="0" u="none" strike="noStrike" kern="1200" cap="none" spc="0" normalizeH="0" baseline="0" noProof="0" dirty="0">
                        <a:ln>
                          <a:noFill/>
                        </a:ln>
                        <a:solidFill>
                          <a:srgbClr val="000000"/>
                        </a:solidFill>
                        <a:effectLst/>
                        <a:uLnTx/>
                        <a:uFillTx/>
                        <a:latin typeface="KBH Medium"/>
                        <a:ea typeface="+mn-ea"/>
                        <a:cs typeface="+mn-cs"/>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54616076"/>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da-DK" sz="1800" b="0" i="0" u="none" strike="noStrike" kern="1200" cap="none" spc="0" normalizeH="0" baseline="0" noProof="0" dirty="0">
                        <a:ln>
                          <a:noFill/>
                        </a:ln>
                        <a:solidFill>
                          <a:srgbClr val="000000"/>
                        </a:solidFill>
                        <a:effectLst/>
                        <a:uLnTx/>
                        <a:uFillTx/>
                        <a:latin typeface="KBH Medium"/>
                        <a:ea typeface="+mn-ea"/>
                        <a:cs typeface="+mn-cs"/>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5211793"/>
                  </a:ext>
                </a:extLst>
              </a:tr>
            </a:tbl>
          </a:graphicData>
        </a:graphic>
      </p:graphicFrame>
    </p:spTree>
    <p:extLst>
      <p:ext uri="{BB962C8B-B14F-4D97-AF65-F5344CB8AC3E}">
        <p14:creationId xmlns:p14="http://schemas.microsoft.com/office/powerpoint/2010/main" val="2305943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tekst 3">
            <a:extLst>
              <a:ext uri="{FF2B5EF4-FFF2-40B4-BE49-F238E27FC236}">
                <a16:creationId xmlns:a16="http://schemas.microsoft.com/office/drawing/2014/main" id="{F5EE250D-246E-7507-8B26-11EDA05760AC}"/>
              </a:ext>
            </a:extLst>
          </p:cNvPr>
          <p:cNvSpPr>
            <a:spLocks noGrp="1"/>
          </p:cNvSpPr>
          <p:nvPr>
            <p:ph type="body" sz="half" idx="2"/>
          </p:nvPr>
        </p:nvSpPr>
        <p:spPr>
          <a:xfrm>
            <a:off x="839788" y="2057400"/>
            <a:ext cx="9438068" cy="3811588"/>
          </a:xfrm>
        </p:spPr>
        <p:txBody>
          <a:bodyPr/>
          <a:lstStyle/>
          <a:p>
            <a:r>
              <a:rPr lang="da-DK" dirty="0">
                <a:latin typeface="KBH" panose="00000500000000000000" pitchFamily="2" charset="0"/>
              </a:rPr>
              <a:t>Når I har lavet de to øvelser, er I klar til at udfylde jeres fælles styringsdokument, samarbejdsaftalen. </a:t>
            </a:r>
            <a:endParaRPr lang="da-DK" dirty="0"/>
          </a:p>
        </p:txBody>
      </p:sp>
    </p:spTree>
    <p:extLst>
      <p:ext uri="{BB962C8B-B14F-4D97-AF65-F5344CB8AC3E}">
        <p14:creationId xmlns:p14="http://schemas.microsoft.com/office/powerpoint/2010/main" val="2754900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dsholder til indhold 3">
            <a:extLst>
              <a:ext uri="{FF2B5EF4-FFF2-40B4-BE49-F238E27FC236}">
                <a16:creationId xmlns:a16="http://schemas.microsoft.com/office/drawing/2014/main" id="{F2563E55-3E98-9701-5DB4-5F3DB54767E4}"/>
              </a:ext>
            </a:extLst>
          </p:cNvPr>
          <p:cNvGraphicFramePr>
            <a:graphicFrameLocks noGrp="1"/>
          </p:cNvGraphicFramePr>
          <p:nvPr>
            <p:ph idx="1"/>
            <p:extLst>
              <p:ext uri="{D42A27DB-BD31-4B8C-83A1-F6EECF244321}">
                <p14:modId xmlns:p14="http://schemas.microsoft.com/office/powerpoint/2010/main" val="2543054919"/>
              </p:ext>
            </p:extLst>
          </p:nvPr>
        </p:nvGraphicFramePr>
        <p:xfrm>
          <a:off x="0" y="0"/>
          <a:ext cx="9610344" cy="6858001"/>
        </p:xfrm>
        <a:graphic>
          <a:graphicData uri="http://schemas.openxmlformats.org/drawingml/2006/table">
            <a:tbl>
              <a:tblPr firstRow="1" firstCol="1" bandRow="1">
                <a:tableStyleId>{5C22544A-7EE6-4342-B048-85BDC9FD1C3A}</a:tableStyleId>
              </a:tblPr>
              <a:tblGrid>
                <a:gridCol w="4058124">
                  <a:extLst>
                    <a:ext uri="{9D8B030D-6E8A-4147-A177-3AD203B41FA5}">
                      <a16:colId xmlns:a16="http://schemas.microsoft.com/office/drawing/2014/main" val="1212446606"/>
                    </a:ext>
                  </a:extLst>
                </a:gridCol>
                <a:gridCol w="5552220">
                  <a:extLst>
                    <a:ext uri="{9D8B030D-6E8A-4147-A177-3AD203B41FA5}">
                      <a16:colId xmlns:a16="http://schemas.microsoft.com/office/drawing/2014/main" val="2430703992"/>
                    </a:ext>
                  </a:extLst>
                </a:gridCol>
              </a:tblGrid>
              <a:tr h="187144">
                <a:tc gridSpan="2">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da-DK" altLang="da-DK" sz="1200" b="1" i="0" u="none" strike="noStrike" cap="none" normalizeH="0" baseline="0" dirty="0">
                          <a:ln>
                            <a:noFill/>
                          </a:ln>
                          <a:solidFill>
                            <a:schemeClr val="tx1"/>
                          </a:solidFill>
                          <a:effectLst/>
                          <a:latin typeface="KBH" panose="00000500000000000000" pitchFamily="2" charset="0"/>
                          <a:ea typeface="Times New Roman" panose="02020603050405020304" pitchFamily="18" charset="0"/>
                          <a:cs typeface="Times New Roman" panose="02020603050405020304" pitchFamily="18" charset="0"/>
                        </a:rPr>
                        <a:t>Samarbejdsaftale til co-teachingmakkerpar </a:t>
                      </a:r>
                      <a:endParaRPr lang="da-DK" sz="100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hMerge="1">
                  <a:txBody>
                    <a:bodyPr/>
                    <a:lstStyle/>
                    <a:p>
                      <a:pPr>
                        <a:lnSpc>
                          <a:spcPct val="107000"/>
                        </a:lnSpc>
                        <a:spcAft>
                          <a:spcPts val="800"/>
                        </a:spcAft>
                      </a:pP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tc>
                <a:extLst>
                  <a:ext uri="{0D108BD9-81ED-4DB2-BD59-A6C34878D82A}">
                    <a16:rowId xmlns:a16="http://schemas.microsoft.com/office/drawing/2014/main" val="306384333"/>
                  </a:ext>
                </a:extLst>
              </a:tr>
              <a:tr h="318638">
                <a:tc>
                  <a:txBody>
                    <a:bodyPr/>
                    <a:lstStyle/>
                    <a:p>
                      <a:pPr>
                        <a:lnSpc>
                          <a:spcPct val="107000"/>
                        </a:lnSpc>
                        <a:spcAft>
                          <a:spcPts val="800"/>
                        </a:spcAft>
                      </a:pPr>
                      <a:r>
                        <a:rPr lang="da-DK" sz="1000" dirty="0">
                          <a:solidFill>
                            <a:schemeClr val="tx1"/>
                          </a:solidFill>
                          <a:effectLst/>
                          <a:latin typeface="KBH" panose="00000500000000000000" pitchFamily="2" charset="0"/>
                        </a:rPr>
                        <a:t>Navne og klasse: </a:t>
                      </a:r>
                      <a:endParaRPr lang="da-DK" sz="100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6197244"/>
                  </a:ext>
                </a:extLst>
              </a:tr>
              <a:tr h="753267">
                <a:tc>
                  <a:txBody>
                    <a:bodyPr/>
                    <a:lstStyle/>
                    <a:p>
                      <a:pPr>
                        <a:lnSpc>
                          <a:spcPct val="107000"/>
                        </a:lnSpc>
                        <a:spcAft>
                          <a:spcPts val="800"/>
                        </a:spcAft>
                      </a:pPr>
                      <a:r>
                        <a:rPr lang="da-DK" sz="1000" dirty="0">
                          <a:solidFill>
                            <a:schemeClr val="tx1"/>
                          </a:solidFill>
                          <a:effectLst/>
                          <a:latin typeface="KBH" panose="00000500000000000000" pitchFamily="2" charset="0"/>
                        </a:rPr>
                        <a:t>Timer sammen i klassen</a:t>
                      </a:r>
                    </a:p>
                    <a:p>
                      <a:pPr marL="342900" lvl="0" indent="-342900">
                        <a:lnSpc>
                          <a:spcPct val="107000"/>
                        </a:lnSpc>
                        <a:buFont typeface="+mj-lt"/>
                        <a:buAutoNum type="alphaLcParenR"/>
                      </a:pPr>
                      <a:r>
                        <a:rPr lang="da-DK" sz="1000" dirty="0">
                          <a:solidFill>
                            <a:schemeClr val="tx1"/>
                          </a:solidFill>
                          <a:effectLst/>
                          <a:latin typeface="KBH" panose="00000500000000000000" pitchFamily="2" charset="0"/>
                        </a:rPr>
                        <a:t>Hvor mange lektioner har vi hver især i klassen?</a:t>
                      </a:r>
                    </a:p>
                    <a:p>
                      <a:pPr marL="342900" lvl="0" indent="-342900">
                        <a:lnSpc>
                          <a:spcPct val="107000"/>
                        </a:lnSpc>
                        <a:buFont typeface="+mj-lt"/>
                        <a:buAutoNum type="alphaLcParenR"/>
                      </a:pPr>
                      <a:r>
                        <a:rPr lang="da-DK" sz="1000" dirty="0">
                          <a:solidFill>
                            <a:schemeClr val="tx1"/>
                          </a:solidFill>
                          <a:effectLst/>
                          <a:latin typeface="KBH" panose="00000500000000000000" pitchFamily="2" charset="0"/>
                        </a:rPr>
                        <a:t>Hvor mange lektioner ugentligt bruger vi på co-teaching? </a:t>
                      </a:r>
                      <a:endParaRPr lang="da-DK" sz="100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5181440"/>
                  </a:ext>
                </a:extLst>
              </a:tr>
              <a:tr h="1083339">
                <a:tc>
                  <a:txBody>
                    <a:bodyPr/>
                    <a:lstStyle/>
                    <a:p>
                      <a:pPr>
                        <a:lnSpc>
                          <a:spcPct val="107000"/>
                        </a:lnSpc>
                        <a:spcAft>
                          <a:spcPts val="800"/>
                        </a:spcAft>
                      </a:pPr>
                      <a:r>
                        <a:rPr lang="da-DK" sz="1000" dirty="0">
                          <a:solidFill>
                            <a:schemeClr val="tx1"/>
                          </a:solidFill>
                          <a:effectLst/>
                          <a:latin typeface="KBH" panose="00000500000000000000" pitchFamily="2" charset="0"/>
                        </a:rPr>
                        <a:t>Hvordan og hvornår planlægger og evaluerer vi sammen?</a:t>
                      </a:r>
                    </a:p>
                    <a:p>
                      <a:pPr marL="342900" lvl="0" indent="-342900">
                        <a:lnSpc>
                          <a:spcPct val="107000"/>
                        </a:lnSpc>
                        <a:buFont typeface="+mj-lt"/>
                        <a:buAutoNum type="alphaLcParenR"/>
                      </a:pPr>
                      <a:r>
                        <a:rPr lang="da-DK" sz="1000" dirty="0">
                          <a:solidFill>
                            <a:schemeClr val="tx1"/>
                          </a:solidFill>
                          <a:effectLst/>
                          <a:latin typeface="KBH" panose="00000500000000000000" pitchFamily="2" charset="0"/>
                        </a:rPr>
                        <a:t>Hvornår fælles forberedelse og evaluering? (Denne skal skemalægges)</a:t>
                      </a:r>
                    </a:p>
                    <a:p>
                      <a:pPr marL="342900" lvl="0" indent="-342900">
                        <a:lnSpc>
                          <a:spcPct val="107000"/>
                        </a:lnSpc>
                        <a:buFont typeface="+mj-lt"/>
                        <a:buAutoNum type="alphaLcParenR"/>
                      </a:pPr>
                      <a:r>
                        <a:rPr lang="da-DK" sz="1000" dirty="0">
                          <a:solidFill>
                            <a:schemeClr val="tx1"/>
                          </a:solidFill>
                          <a:effectLst/>
                          <a:latin typeface="KBH" panose="00000500000000000000" pitchFamily="2" charset="0"/>
                        </a:rPr>
                        <a:t>Ud fra hvilken skabelon/dagsorden planlægger vi vores undervisning? Hvor gemmer vi den? (Teams, OneDrive, andet?) </a:t>
                      </a:r>
                      <a:endParaRPr lang="da-DK" sz="100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246841"/>
                  </a:ext>
                </a:extLst>
              </a:tr>
              <a:tr h="4515613">
                <a:tc>
                  <a:txBody>
                    <a:bodyPr/>
                    <a:lstStyle/>
                    <a:p>
                      <a:pPr>
                        <a:lnSpc>
                          <a:spcPct val="107000"/>
                        </a:lnSpc>
                        <a:spcAft>
                          <a:spcPts val="800"/>
                        </a:spcAft>
                      </a:pPr>
                      <a:r>
                        <a:rPr lang="da-DK" sz="1000" dirty="0">
                          <a:solidFill>
                            <a:schemeClr val="tx1"/>
                          </a:solidFill>
                          <a:effectLst/>
                          <a:latin typeface="KBH" panose="00000500000000000000" pitchFamily="2" charset="0"/>
                        </a:rPr>
                        <a:t>Et ligeværdigt samarbejde og fordeling af roller: </a:t>
                      </a:r>
                    </a:p>
                    <a:p>
                      <a:pPr marL="0" lvl="0" indent="0">
                        <a:lnSpc>
                          <a:spcPct val="107000"/>
                        </a:lnSpc>
                        <a:spcAft>
                          <a:spcPts val="800"/>
                        </a:spcAft>
                        <a:buFont typeface="+mj-lt"/>
                        <a:buNone/>
                      </a:pPr>
                      <a:r>
                        <a:rPr lang="da-DK" sz="1000" dirty="0">
                          <a:solidFill>
                            <a:schemeClr val="tx1"/>
                          </a:solidFill>
                          <a:effectLst/>
                          <a:latin typeface="KBH" panose="00000500000000000000" pitchFamily="2" charset="0"/>
                        </a:rPr>
                        <a:t>a) Kender vi begge til - og er enige om klassens rutiner og regler?</a:t>
                      </a:r>
                    </a:p>
                    <a:p>
                      <a:pPr marL="342900" lvl="0" indent="-342900">
                        <a:lnSpc>
                          <a:spcPct val="107000"/>
                        </a:lnSpc>
                        <a:buFont typeface="Symbol" panose="05050102010706020507" pitchFamily="18" charset="2"/>
                        <a:buChar char=""/>
                      </a:pPr>
                      <a:r>
                        <a:rPr lang="da-DK" sz="1000" dirty="0">
                          <a:solidFill>
                            <a:schemeClr val="tx1"/>
                          </a:solidFill>
                          <a:effectLst/>
                          <a:latin typeface="KBH" panose="00000500000000000000" pitchFamily="2" charset="0"/>
                        </a:rPr>
                        <a:t>Procedurer for hvordan man kommer ind i- og går ud af klasserummet på en god måde</a:t>
                      </a:r>
                    </a:p>
                    <a:p>
                      <a:pPr marL="342900" lvl="0" indent="-342900">
                        <a:lnSpc>
                          <a:spcPct val="107000"/>
                        </a:lnSpc>
                        <a:buFont typeface="Symbol" panose="05050102010706020507" pitchFamily="18" charset="2"/>
                        <a:buChar char=""/>
                      </a:pPr>
                      <a:r>
                        <a:rPr lang="da-DK" sz="1000" dirty="0">
                          <a:solidFill>
                            <a:schemeClr val="tx1"/>
                          </a:solidFill>
                          <a:effectLst/>
                          <a:latin typeface="KBH" panose="00000500000000000000" pitchFamily="2" charset="0"/>
                        </a:rPr>
                        <a:t>Fælles stilletegn</a:t>
                      </a:r>
                    </a:p>
                    <a:p>
                      <a:pPr marL="342900" lvl="0" indent="-342900">
                        <a:lnSpc>
                          <a:spcPct val="107000"/>
                        </a:lnSpc>
                        <a:buFont typeface="Symbol" panose="05050102010706020507" pitchFamily="18" charset="2"/>
                        <a:buChar char=""/>
                      </a:pPr>
                      <a:r>
                        <a:rPr lang="da-DK" sz="1000" dirty="0">
                          <a:solidFill>
                            <a:schemeClr val="tx1"/>
                          </a:solidFill>
                          <a:effectLst/>
                          <a:latin typeface="KBH" panose="00000500000000000000" pitchFamily="2" charset="0"/>
                        </a:rPr>
                        <a:t>Bruges der time-timer</a:t>
                      </a:r>
                    </a:p>
                    <a:p>
                      <a:pPr marL="342900" lvl="0" indent="-342900">
                        <a:lnSpc>
                          <a:spcPct val="107000"/>
                        </a:lnSpc>
                        <a:buFont typeface="Symbol" panose="05050102010706020507" pitchFamily="18" charset="2"/>
                        <a:buChar char=""/>
                      </a:pPr>
                      <a:r>
                        <a:rPr lang="da-DK" sz="1000" dirty="0">
                          <a:solidFill>
                            <a:schemeClr val="tx1"/>
                          </a:solidFill>
                          <a:effectLst/>
                          <a:latin typeface="KBH" panose="00000500000000000000" pitchFamily="2" charset="0"/>
                        </a:rPr>
                        <a:t>Visuel lektionsplan</a:t>
                      </a:r>
                    </a:p>
                    <a:p>
                      <a:pPr marL="342900" lvl="0" indent="-342900">
                        <a:lnSpc>
                          <a:spcPct val="107000"/>
                        </a:lnSpc>
                        <a:buFont typeface="Symbol" panose="05050102010706020507" pitchFamily="18" charset="2"/>
                        <a:buChar char=""/>
                      </a:pPr>
                      <a:r>
                        <a:rPr lang="da-DK" sz="1000" dirty="0">
                          <a:solidFill>
                            <a:schemeClr val="tx1"/>
                          </a:solidFill>
                          <a:effectLst/>
                          <a:latin typeface="KBH" panose="00000500000000000000" pitchFamily="2" charset="0"/>
                        </a:rPr>
                        <a:t>Tydelige procedurer for hvordan eleverne kan tilgå hjælp</a:t>
                      </a:r>
                    </a:p>
                    <a:p>
                      <a:pPr marL="342900" lvl="0" indent="-342900">
                        <a:lnSpc>
                          <a:spcPct val="107000"/>
                        </a:lnSpc>
                        <a:spcAft>
                          <a:spcPts val="800"/>
                        </a:spcAft>
                        <a:buFont typeface="Symbol" panose="05050102010706020507" pitchFamily="18" charset="2"/>
                        <a:buChar char=""/>
                      </a:pPr>
                      <a:r>
                        <a:rPr lang="da-DK" sz="1000" dirty="0">
                          <a:solidFill>
                            <a:schemeClr val="tx1"/>
                          </a:solidFill>
                          <a:effectLst/>
                          <a:latin typeface="KBH" panose="00000500000000000000" pitchFamily="2" charset="0"/>
                        </a:rPr>
                        <a:t>Andet </a:t>
                      </a:r>
                    </a:p>
                    <a:p>
                      <a:pPr marL="0" lvl="0" indent="0">
                        <a:lnSpc>
                          <a:spcPct val="107000"/>
                        </a:lnSpc>
                        <a:spcAft>
                          <a:spcPts val="800"/>
                        </a:spcAft>
                        <a:buFont typeface="Arial" panose="020B0604020202020204" pitchFamily="34" charset="0"/>
                        <a:buNone/>
                      </a:pPr>
                      <a:r>
                        <a:rPr lang="da-DK" sz="1000" dirty="0">
                          <a:solidFill>
                            <a:schemeClr val="tx1"/>
                          </a:solidFill>
                          <a:effectLst/>
                          <a:latin typeface="KBH" panose="00000500000000000000" pitchFamily="2" charset="0"/>
                        </a:rPr>
                        <a:t>b) Hvordan vil vi agere i klassen, så vi fremstår som et ”VI”? </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Opstart af time</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Registrere fravær</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Udarbejdelse af materialer til de fleste</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Udarbejdelse af materialer til de enkelte </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Afrunding af time</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Evaluering med eleverne – hvordan og hvornår </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Lokalets ryddelighed </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Kontakt til forældre</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Deltagelse i skolehjem-samtaler</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da-DK" sz="1000" dirty="0">
                          <a:solidFill>
                            <a:schemeClr val="tx1"/>
                          </a:solidFill>
                          <a:effectLst/>
                          <a:latin typeface="KBH" panose="00000500000000000000" pitchFamily="2" charset="0"/>
                        </a:rPr>
                        <a:t>Deltagelse i netværksmøder</a:t>
                      </a:r>
                    </a:p>
                    <a:p>
                      <a:pPr marL="171450" lvl="0" indent="-171450">
                        <a:lnSpc>
                          <a:spcPct val="107000"/>
                        </a:lnSpc>
                        <a:buFont typeface="Arial" panose="020B0604020202020204" pitchFamily="34" charset="0"/>
                        <a:buChar char="•"/>
                      </a:pPr>
                      <a:r>
                        <a:rPr lang="da-DK" sz="1000" dirty="0">
                          <a:solidFill>
                            <a:schemeClr val="tx1"/>
                          </a:solidFill>
                          <a:effectLst/>
                          <a:latin typeface="KBH" panose="00000500000000000000" pitchFamily="2" charset="0"/>
                        </a:rPr>
                        <a:t>Rette opgaver mm</a:t>
                      </a:r>
                    </a:p>
                    <a:p>
                      <a:pPr marL="171450" marR="0" lvl="0" indent="-17145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lang="da-DK" sz="1000" dirty="0">
                          <a:solidFill>
                            <a:schemeClr val="tx1"/>
                          </a:solidFill>
                          <a:effectLst/>
                          <a:latin typeface="KBH" panose="00000500000000000000" pitchFamily="2" charset="0"/>
                        </a:rPr>
                        <a:t>Opfølgning på evt. individuelle handleplaner, pædagogiske notater?</a:t>
                      </a: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7256605"/>
                  </a:ext>
                </a:extLst>
              </a:tr>
            </a:tbl>
          </a:graphicData>
        </a:graphic>
      </p:graphicFrame>
    </p:spTree>
    <p:extLst>
      <p:ext uri="{BB962C8B-B14F-4D97-AF65-F5344CB8AC3E}">
        <p14:creationId xmlns:p14="http://schemas.microsoft.com/office/powerpoint/2010/main" val="18074777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FB21577EC8C5749AFEBBE035BCE9BCA" ma:contentTypeVersion="4" ma:contentTypeDescription="Opret et nyt dokument." ma:contentTypeScope="" ma:versionID="25e2fde3c52622555305e028e7e436f6">
  <xsd:schema xmlns:xsd="http://www.w3.org/2001/XMLSchema" xmlns:xs="http://www.w3.org/2001/XMLSchema" xmlns:p="http://schemas.microsoft.com/office/2006/metadata/properties" xmlns:ns2="fe8739d0-500e-4413-bdc4-6599267c179e" targetNamespace="http://schemas.microsoft.com/office/2006/metadata/properties" ma:root="true" ma:fieldsID="789eb435eb8600b0fa7a4683cd70f39e" ns2:_="">
    <xsd:import namespace="fe8739d0-500e-4413-bdc4-6599267c179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8739d0-500e-4413-bdc4-6599267c17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BDF093-B571-43CA-B5E9-1D83FB6ABB1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e8739d0-500e-4413-bdc4-6599267c179e"/>
    <ds:schemaRef ds:uri="http://www.w3.org/XML/1998/namespace"/>
    <ds:schemaRef ds:uri="http://purl.org/dc/dcmitype/"/>
  </ds:schemaRefs>
</ds:datastoreItem>
</file>

<file path=customXml/itemProps2.xml><?xml version="1.0" encoding="utf-8"?>
<ds:datastoreItem xmlns:ds="http://schemas.openxmlformats.org/officeDocument/2006/customXml" ds:itemID="{343A4B27-7E36-48A7-8722-ACF8C0EF9C0B}">
  <ds:schemaRefs>
    <ds:schemaRef ds:uri="http://schemas.microsoft.com/sharepoint/v3/contenttype/forms"/>
  </ds:schemaRefs>
</ds:datastoreItem>
</file>

<file path=customXml/itemProps3.xml><?xml version="1.0" encoding="utf-8"?>
<ds:datastoreItem xmlns:ds="http://schemas.openxmlformats.org/officeDocument/2006/customXml" ds:itemID="{3B114E07-6FD4-4082-8335-2275B4F3B7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8739d0-500e-4413-bdc4-6599267c17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166</TotalTime>
  <Words>745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6</vt:i4>
      </vt:variant>
    </vt:vector>
  </HeadingPairs>
  <TitlesOfParts>
    <vt:vector size="14" baseType="lpstr">
      <vt:lpstr>Aptos</vt:lpstr>
      <vt:lpstr>Arial</vt:lpstr>
      <vt:lpstr>Calibri</vt:lpstr>
      <vt:lpstr>Calibri Light</vt:lpstr>
      <vt:lpstr>KBH</vt:lpstr>
      <vt:lpstr>KBH Medium</vt:lpstr>
      <vt:lpstr>Symbol</vt:lpstr>
      <vt:lpstr>Office-tema</vt:lpstr>
      <vt:lpstr>Samarbejde i makkerpar om co-teaching </vt:lpstr>
      <vt:lpstr>Samarbejde i co-teaching </vt:lpstr>
      <vt:lpstr>Modellen Bør og Gør </vt:lpstr>
      <vt:lpstr>Kompetenceafdækning </vt:lpstr>
      <vt:lpstr>PowerPoint-præsentation</vt:lpstr>
      <vt:lpstr>PowerPoint-præsentation</vt:lpstr>
    </vt:vector>
  </TitlesOfParts>
  <Company>Københavns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Mette Rasmussen</dc:creator>
  <cp:lastModifiedBy>Michala Holm Faber</cp:lastModifiedBy>
  <cp:revision>18</cp:revision>
  <dcterms:created xsi:type="dcterms:W3CDTF">2023-09-06T11:42:20Z</dcterms:created>
  <dcterms:modified xsi:type="dcterms:W3CDTF">2024-10-09T09:49:21Z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0x010100AFB21577EC8C5749AFEBBE035BCE9BCA</vt:lpwstr>
  </property>
  <property fmtid="{D5CDD505-2E9C-101B-9397-08002B2CF9AE}" pid="3" name="MediaServiceImageTags">
    <vt:lpwstr/>
  </property>
  <property fmtid="{D5CDD505-2E9C-101B-9397-08002B2CF9AE}" pid="4" name="Order">
    <vt:r8>133800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