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07" r:id="rId3"/>
    <p:sldId id="509" r:id="rId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9034CA-0470-64D8-4E43-30FE8457C64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1A8FB47B-9AF4-AF39-FA28-4B9495B682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8F36F8A8-9F70-044B-698F-842784B21B6E}"/>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DEFDB763-DA13-31C7-C37F-8FF2A8E97196}"/>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CDD03E5C-D4E0-E08C-37E6-51C695DFD94F}"/>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21531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F52A1D-4D99-82A7-4BB8-2D7374148CD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767688EA-2AF1-A1BD-975B-90CD8D638EB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70D15ADB-8CC5-7208-26C7-06BD7D9A4A09}"/>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18D11162-B8BF-B7BF-87FD-0E60A31A11CD}"/>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B4D591B4-68B0-DB9B-1CD9-8EABAC41F781}"/>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69431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EAEC671D-D277-3E10-B27B-9D97ACE88CDD}"/>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FBE6DC2-6ACC-0016-899F-1A6CEBD2BBF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9FAF4FB-80F7-9B50-E00C-44F6E3EE0910}"/>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9370CDD6-D215-4EAE-7403-8992144C4FBA}"/>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4B3DA438-C154-1371-F66C-C2411493253B}"/>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129464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5D4539-4324-D3BD-CF6C-63F18FE8FAC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A66300F-1335-8071-5DF8-463762A13E2D}"/>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840080E-8DDB-02FE-AE30-481823AEA7FB}"/>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C77DAAD0-3ED7-7C5C-E403-A7FDDEFCBA22}"/>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6A6EA7E8-F8AC-2DB3-7FB7-DEAC6C2FA0A1}"/>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52541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CAB28-D25E-2332-E313-EB1308C599C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2CEEB837-003D-561D-F036-A9F0C92B037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87953D9-C831-7AEC-44A1-13287E8EDAA3}"/>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92DD8149-3238-C469-2939-AA82BB7BD3F1}"/>
              </a:ext>
            </a:extLst>
          </p:cNvPr>
          <p:cNvSpPr>
            <a:spLocks noGrp="1"/>
          </p:cNvSpPr>
          <p:nvPr>
            <p:ph type="ftr" sz="quarter" idx="11"/>
          </p:nvPr>
        </p:nvSpPr>
        <p:spPr/>
        <p:txBody>
          <a:bodyPr/>
          <a:lstStyle/>
          <a:p>
            <a:endParaRPr lang="da-DK" dirty="0"/>
          </a:p>
        </p:txBody>
      </p:sp>
      <p:sp>
        <p:nvSpPr>
          <p:cNvPr id="6" name="Pladsholder til slidenummer 5">
            <a:extLst>
              <a:ext uri="{FF2B5EF4-FFF2-40B4-BE49-F238E27FC236}">
                <a16:creationId xmlns:a16="http://schemas.microsoft.com/office/drawing/2014/main" id="{486AD87E-FD36-D401-261B-3E8033DE7689}"/>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126100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6056BE-BD22-D790-C793-E2B7FFA2F61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92EE10F-7541-E373-A006-04B5E5C584DF}"/>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D3C3DCF-BF5A-7305-361F-3D7C371C82D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1099E90E-410C-67B0-D0CF-13EBF27071FC}"/>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6" name="Pladsholder til sidefod 5">
            <a:extLst>
              <a:ext uri="{FF2B5EF4-FFF2-40B4-BE49-F238E27FC236}">
                <a16:creationId xmlns:a16="http://schemas.microsoft.com/office/drawing/2014/main" id="{EE235EFF-184A-F3A2-533B-EB2A613780D1}"/>
              </a:ext>
            </a:extLst>
          </p:cNvPr>
          <p:cNvSpPr>
            <a:spLocks noGrp="1"/>
          </p:cNvSpPr>
          <p:nvPr>
            <p:ph type="ftr" sz="quarter" idx="11"/>
          </p:nvPr>
        </p:nvSpPr>
        <p:spPr/>
        <p:txBody>
          <a:bodyPr/>
          <a:lstStyle/>
          <a:p>
            <a:endParaRPr lang="da-DK" dirty="0"/>
          </a:p>
        </p:txBody>
      </p:sp>
      <p:sp>
        <p:nvSpPr>
          <p:cNvPr id="7" name="Pladsholder til slidenummer 6">
            <a:extLst>
              <a:ext uri="{FF2B5EF4-FFF2-40B4-BE49-F238E27FC236}">
                <a16:creationId xmlns:a16="http://schemas.microsoft.com/office/drawing/2014/main" id="{1E631FDF-DE53-0EED-BE01-5AA3688C1186}"/>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208276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B4373-264C-77AB-D916-F53D828322AA}"/>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DCF6BCD-54F4-52FD-4441-01BBAD1440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70319CA9-D339-76C2-0708-4AD659994DA0}"/>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0997CA1-CC98-4EA0-E67E-1327E2F90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D36E8201-094C-FEB6-D07D-324BD811B082}"/>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FD19BCD-D1E0-65F5-3E70-C24AA07F443F}"/>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8" name="Pladsholder til sidefod 7">
            <a:extLst>
              <a:ext uri="{FF2B5EF4-FFF2-40B4-BE49-F238E27FC236}">
                <a16:creationId xmlns:a16="http://schemas.microsoft.com/office/drawing/2014/main" id="{170FC835-A297-C5DB-BE09-46B44F595345}"/>
              </a:ext>
            </a:extLst>
          </p:cNvPr>
          <p:cNvSpPr>
            <a:spLocks noGrp="1"/>
          </p:cNvSpPr>
          <p:nvPr>
            <p:ph type="ftr" sz="quarter" idx="11"/>
          </p:nvPr>
        </p:nvSpPr>
        <p:spPr/>
        <p:txBody>
          <a:bodyPr/>
          <a:lstStyle/>
          <a:p>
            <a:endParaRPr lang="da-DK" dirty="0"/>
          </a:p>
        </p:txBody>
      </p:sp>
      <p:sp>
        <p:nvSpPr>
          <p:cNvPr id="9" name="Pladsholder til slidenummer 8">
            <a:extLst>
              <a:ext uri="{FF2B5EF4-FFF2-40B4-BE49-F238E27FC236}">
                <a16:creationId xmlns:a16="http://schemas.microsoft.com/office/drawing/2014/main" id="{445E8F87-AFA7-5DFC-385B-DF7D2ECFFED0}"/>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294562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99DE1-65AD-A0EC-64E8-34556C432FCE}"/>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4838CB7-E055-2634-23CD-BC3A717747AE}"/>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4" name="Pladsholder til sidefod 3">
            <a:extLst>
              <a:ext uri="{FF2B5EF4-FFF2-40B4-BE49-F238E27FC236}">
                <a16:creationId xmlns:a16="http://schemas.microsoft.com/office/drawing/2014/main" id="{6FA1FDD2-D8E3-AAC6-EC3E-DB9D843E5949}"/>
              </a:ext>
            </a:extLst>
          </p:cNvPr>
          <p:cNvSpPr>
            <a:spLocks noGrp="1"/>
          </p:cNvSpPr>
          <p:nvPr>
            <p:ph type="ftr" sz="quarter" idx="11"/>
          </p:nvPr>
        </p:nvSpPr>
        <p:spPr/>
        <p:txBody>
          <a:bodyPr/>
          <a:lstStyle/>
          <a:p>
            <a:endParaRPr lang="da-DK" dirty="0"/>
          </a:p>
        </p:txBody>
      </p:sp>
      <p:sp>
        <p:nvSpPr>
          <p:cNvPr id="5" name="Pladsholder til slidenummer 4">
            <a:extLst>
              <a:ext uri="{FF2B5EF4-FFF2-40B4-BE49-F238E27FC236}">
                <a16:creationId xmlns:a16="http://schemas.microsoft.com/office/drawing/2014/main" id="{2C7259B0-D08E-AB02-B57C-3FC1BEED7EB2}"/>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393256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F93726F8-F473-409C-FFB8-F9B4DE25C67D}"/>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3" name="Pladsholder til sidefod 2">
            <a:extLst>
              <a:ext uri="{FF2B5EF4-FFF2-40B4-BE49-F238E27FC236}">
                <a16:creationId xmlns:a16="http://schemas.microsoft.com/office/drawing/2014/main" id="{DE9FEA01-B2D4-6EC8-BF92-7E792153C7F9}"/>
              </a:ext>
            </a:extLst>
          </p:cNvPr>
          <p:cNvSpPr>
            <a:spLocks noGrp="1"/>
          </p:cNvSpPr>
          <p:nvPr>
            <p:ph type="ftr" sz="quarter" idx="11"/>
          </p:nvPr>
        </p:nvSpPr>
        <p:spPr/>
        <p:txBody>
          <a:bodyPr/>
          <a:lstStyle/>
          <a:p>
            <a:endParaRPr lang="da-DK" dirty="0"/>
          </a:p>
        </p:txBody>
      </p:sp>
      <p:sp>
        <p:nvSpPr>
          <p:cNvPr id="4" name="Pladsholder til slidenummer 3">
            <a:extLst>
              <a:ext uri="{FF2B5EF4-FFF2-40B4-BE49-F238E27FC236}">
                <a16:creationId xmlns:a16="http://schemas.microsoft.com/office/drawing/2014/main" id="{ECFB1BC1-DCF8-FCA8-86B3-FAF5B0DE8DA0}"/>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119789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E2AE87-81D5-5F0D-435E-11AC4F9E26F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EC2E56F4-9045-E2D7-454A-C47F824CE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E533284-C58C-D171-FB59-E3C06D657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03053B3-F58B-9949-62F5-051671F2AE45}"/>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6" name="Pladsholder til sidefod 5">
            <a:extLst>
              <a:ext uri="{FF2B5EF4-FFF2-40B4-BE49-F238E27FC236}">
                <a16:creationId xmlns:a16="http://schemas.microsoft.com/office/drawing/2014/main" id="{8FBE9B75-CC6E-D199-3E32-56957A4AD7EA}"/>
              </a:ext>
            </a:extLst>
          </p:cNvPr>
          <p:cNvSpPr>
            <a:spLocks noGrp="1"/>
          </p:cNvSpPr>
          <p:nvPr>
            <p:ph type="ftr" sz="quarter" idx="11"/>
          </p:nvPr>
        </p:nvSpPr>
        <p:spPr/>
        <p:txBody>
          <a:bodyPr/>
          <a:lstStyle/>
          <a:p>
            <a:endParaRPr lang="da-DK" dirty="0"/>
          </a:p>
        </p:txBody>
      </p:sp>
      <p:sp>
        <p:nvSpPr>
          <p:cNvPr id="7" name="Pladsholder til slidenummer 6">
            <a:extLst>
              <a:ext uri="{FF2B5EF4-FFF2-40B4-BE49-F238E27FC236}">
                <a16:creationId xmlns:a16="http://schemas.microsoft.com/office/drawing/2014/main" id="{07EADA49-A552-0F0D-F498-30F4DA9A82B6}"/>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309417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32B5C4-35A1-594C-DA4F-CDB84D02D7F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170AFD9A-AC32-80D5-5FA1-FE87A10881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dirty="0"/>
          </a:p>
        </p:txBody>
      </p:sp>
      <p:sp>
        <p:nvSpPr>
          <p:cNvPr id="4" name="Pladsholder til tekst 3">
            <a:extLst>
              <a:ext uri="{FF2B5EF4-FFF2-40B4-BE49-F238E27FC236}">
                <a16:creationId xmlns:a16="http://schemas.microsoft.com/office/drawing/2014/main" id="{BFCA5F62-B87C-8E66-9BF7-223477C3D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3E66DB8-084A-55F0-9FAD-AA690374C651}"/>
              </a:ext>
            </a:extLst>
          </p:cNvPr>
          <p:cNvSpPr>
            <a:spLocks noGrp="1"/>
          </p:cNvSpPr>
          <p:nvPr>
            <p:ph type="dt" sz="half" idx="10"/>
          </p:nvPr>
        </p:nvSpPr>
        <p:spPr/>
        <p:txBody>
          <a:bodyPr/>
          <a:lstStyle/>
          <a:p>
            <a:fld id="{B9CF684E-F4DF-46C9-99CF-4D65F235B729}" type="datetimeFigureOut">
              <a:rPr lang="da-DK" smtClean="0"/>
              <a:t>11-12-2024</a:t>
            </a:fld>
            <a:endParaRPr lang="da-DK" dirty="0"/>
          </a:p>
        </p:txBody>
      </p:sp>
      <p:sp>
        <p:nvSpPr>
          <p:cNvPr id="6" name="Pladsholder til sidefod 5">
            <a:extLst>
              <a:ext uri="{FF2B5EF4-FFF2-40B4-BE49-F238E27FC236}">
                <a16:creationId xmlns:a16="http://schemas.microsoft.com/office/drawing/2014/main" id="{898928C3-5568-B764-D017-205838557F3B}"/>
              </a:ext>
            </a:extLst>
          </p:cNvPr>
          <p:cNvSpPr>
            <a:spLocks noGrp="1"/>
          </p:cNvSpPr>
          <p:nvPr>
            <p:ph type="ftr" sz="quarter" idx="11"/>
          </p:nvPr>
        </p:nvSpPr>
        <p:spPr/>
        <p:txBody>
          <a:bodyPr/>
          <a:lstStyle/>
          <a:p>
            <a:endParaRPr lang="da-DK" dirty="0"/>
          </a:p>
        </p:txBody>
      </p:sp>
      <p:sp>
        <p:nvSpPr>
          <p:cNvPr id="7" name="Pladsholder til slidenummer 6">
            <a:extLst>
              <a:ext uri="{FF2B5EF4-FFF2-40B4-BE49-F238E27FC236}">
                <a16:creationId xmlns:a16="http://schemas.microsoft.com/office/drawing/2014/main" id="{1392A73D-940A-3D84-46D3-0BDF3F040CB1}"/>
              </a:ext>
            </a:extLst>
          </p:cNvPr>
          <p:cNvSpPr>
            <a:spLocks noGrp="1"/>
          </p:cNvSpPr>
          <p:nvPr>
            <p:ph type="sldNum" sz="quarter" idx="12"/>
          </p:nvPr>
        </p:nvSpPr>
        <p:spPr/>
        <p:txBody>
          <a:bodyPr/>
          <a:lstStyle/>
          <a:p>
            <a:fld id="{589AEE90-E8BC-4AE1-9B65-46BB01465CF5}" type="slidenum">
              <a:rPr lang="da-DK" smtClean="0"/>
              <a:t>‹nr.›</a:t>
            </a:fld>
            <a:endParaRPr lang="da-DK" dirty="0"/>
          </a:p>
        </p:txBody>
      </p:sp>
    </p:spTree>
    <p:extLst>
      <p:ext uri="{BB962C8B-B14F-4D97-AF65-F5344CB8AC3E}">
        <p14:creationId xmlns:p14="http://schemas.microsoft.com/office/powerpoint/2010/main" val="402084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336E5BB-27F1-9536-B0B9-1E2FEF5B9E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04CB33F-972D-3302-7C54-77440FEF2A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259C0C8-7496-6782-C66C-7DD9F04F0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CF684E-F4DF-46C9-99CF-4D65F235B729}" type="datetimeFigureOut">
              <a:rPr lang="da-DK" smtClean="0"/>
              <a:t>11-12-2024</a:t>
            </a:fld>
            <a:endParaRPr lang="da-DK" dirty="0"/>
          </a:p>
        </p:txBody>
      </p:sp>
      <p:sp>
        <p:nvSpPr>
          <p:cNvPr id="5" name="Pladsholder til sidefod 4">
            <a:extLst>
              <a:ext uri="{FF2B5EF4-FFF2-40B4-BE49-F238E27FC236}">
                <a16:creationId xmlns:a16="http://schemas.microsoft.com/office/drawing/2014/main" id="{8DC8CB47-2149-2404-C842-BB952AE3A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dirty="0"/>
          </a:p>
        </p:txBody>
      </p:sp>
      <p:sp>
        <p:nvSpPr>
          <p:cNvPr id="6" name="Pladsholder til slidenummer 5">
            <a:extLst>
              <a:ext uri="{FF2B5EF4-FFF2-40B4-BE49-F238E27FC236}">
                <a16:creationId xmlns:a16="http://schemas.microsoft.com/office/drawing/2014/main" id="{FDA8CB79-D032-C4B2-A012-0BE9EB678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9AEE90-E8BC-4AE1-9B65-46BB01465CF5}" type="slidenum">
              <a:rPr lang="da-DK" smtClean="0"/>
              <a:t>‹nr.›</a:t>
            </a:fld>
            <a:endParaRPr lang="da-DK" dirty="0"/>
          </a:p>
        </p:txBody>
      </p:sp>
    </p:spTree>
    <p:extLst>
      <p:ext uri="{BB962C8B-B14F-4D97-AF65-F5344CB8AC3E}">
        <p14:creationId xmlns:p14="http://schemas.microsoft.com/office/powerpoint/2010/main" val="2745429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4BEDE-DE4D-2874-8D73-4976F6707792}"/>
              </a:ext>
            </a:extLst>
          </p:cNvPr>
          <p:cNvSpPr>
            <a:spLocks noGrp="1"/>
          </p:cNvSpPr>
          <p:nvPr>
            <p:ph type="ctrTitle"/>
          </p:nvPr>
        </p:nvSpPr>
        <p:spPr>
          <a:xfrm>
            <a:off x="640690" y="206375"/>
            <a:ext cx="5274335" cy="2387600"/>
          </a:xfrm>
        </p:spPr>
        <p:txBody>
          <a:bodyPr/>
          <a:lstStyle/>
          <a:p>
            <a:r>
              <a:rPr lang="da-DK" dirty="0"/>
              <a:t>Planlægningslog til co-teaching </a:t>
            </a:r>
          </a:p>
        </p:txBody>
      </p:sp>
      <p:pic>
        <p:nvPicPr>
          <p:cNvPr id="5" name="Billede 4">
            <a:extLst>
              <a:ext uri="{FF2B5EF4-FFF2-40B4-BE49-F238E27FC236}">
                <a16:creationId xmlns:a16="http://schemas.microsoft.com/office/drawing/2014/main" id="{1FAAAE18-13A5-1F81-A8A6-C8D2DB9AB8AA}"/>
              </a:ext>
            </a:extLst>
          </p:cNvPr>
          <p:cNvPicPr>
            <a:picLocks noChangeAspect="1"/>
          </p:cNvPicPr>
          <p:nvPr/>
        </p:nvPicPr>
        <p:blipFill>
          <a:blip r:embed="rId2"/>
          <a:stretch>
            <a:fillRect/>
          </a:stretch>
        </p:blipFill>
        <p:spPr>
          <a:xfrm>
            <a:off x="7280300" y="0"/>
            <a:ext cx="4911700" cy="6878854"/>
          </a:xfrm>
          <a:prstGeom prst="rect">
            <a:avLst/>
          </a:prstGeom>
        </p:spPr>
      </p:pic>
    </p:spTree>
    <p:extLst>
      <p:ext uri="{BB962C8B-B14F-4D97-AF65-F5344CB8AC3E}">
        <p14:creationId xmlns:p14="http://schemas.microsoft.com/office/powerpoint/2010/main" val="1237053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ED7E8-FCE8-EC77-BD5F-2C7091A5C192}"/>
              </a:ext>
            </a:extLst>
          </p:cNvPr>
          <p:cNvSpPr>
            <a:spLocks noGrp="1"/>
          </p:cNvSpPr>
          <p:nvPr>
            <p:ph type="title"/>
          </p:nvPr>
        </p:nvSpPr>
        <p:spPr>
          <a:xfrm>
            <a:off x="838200" y="365125"/>
            <a:ext cx="10515600" cy="511175"/>
          </a:xfrm>
          <a:ln>
            <a:solidFill>
              <a:schemeClr val="bg1"/>
            </a:solidFill>
          </a:ln>
        </p:spPr>
        <p:txBody>
          <a:bodyPr>
            <a:normAutofit fontScale="90000"/>
          </a:bodyPr>
          <a:lstStyle/>
          <a:p>
            <a:r>
              <a:rPr lang="da-DK" sz="3600" dirty="0">
                <a:latin typeface="KBH" panose="00000500000000000000" pitchFamily="2" charset="0"/>
              </a:rPr>
              <a:t>Planlægningslog til at planlægge co-teaching</a:t>
            </a:r>
            <a:r>
              <a:rPr lang="da-DK" dirty="0"/>
              <a:t> </a:t>
            </a:r>
          </a:p>
        </p:txBody>
      </p:sp>
      <p:graphicFrame>
        <p:nvGraphicFramePr>
          <p:cNvPr id="5" name="Pladsholder til indhold 4">
            <a:extLst>
              <a:ext uri="{FF2B5EF4-FFF2-40B4-BE49-F238E27FC236}">
                <a16:creationId xmlns:a16="http://schemas.microsoft.com/office/drawing/2014/main" id="{0DCA053D-D6FA-6937-D8E1-809FFA9E8FB1}"/>
              </a:ext>
            </a:extLst>
          </p:cNvPr>
          <p:cNvGraphicFramePr>
            <a:graphicFrameLocks noGrp="1"/>
          </p:cNvGraphicFramePr>
          <p:nvPr>
            <p:ph sz="half" idx="1"/>
            <p:extLst>
              <p:ext uri="{D42A27DB-BD31-4B8C-83A1-F6EECF244321}">
                <p14:modId xmlns:p14="http://schemas.microsoft.com/office/powerpoint/2010/main" val="3696811851"/>
              </p:ext>
            </p:extLst>
          </p:nvPr>
        </p:nvGraphicFramePr>
        <p:xfrm>
          <a:off x="838199" y="1168400"/>
          <a:ext cx="10620372" cy="4858175"/>
        </p:xfrm>
        <a:graphic>
          <a:graphicData uri="http://schemas.openxmlformats.org/drawingml/2006/table">
            <a:tbl>
              <a:tblPr firstRow="1" bandRow="1">
                <a:tableStyleId>{93296810-A885-4BE3-A3E7-6D5BEEA58F35}</a:tableStyleId>
              </a:tblPr>
              <a:tblGrid>
                <a:gridCol w="1082041">
                  <a:extLst>
                    <a:ext uri="{9D8B030D-6E8A-4147-A177-3AD203B41FA5}">
                      <a16:colId xmlns:a16="http://schemas.microsoft.com/office/drawing/2014/main" val="1402850595"/>
                    </a:ext>
                  </a:extLst>
                </a:gridCol>
                <a:gridCol w="1819656">
                  <a:extLst>
                    <a:ext uri="{9D8B030D-6E8A-4147-A177-3AD203B41FA5}">
                      <a16:colId xmlns:a16="http://schemas.microsoft.com/office/drawing/2014/main" val="1026539475"/>
                    </a:ext>
                  </a:extLst>
                </a:gridCol>
                <a:gridCol w="1649891">
                  <a:extLst>
                    <a:ext uri="{9D8B030D-6E8A-4147-A177-3AD203B41FA5}">
                      <a16:colId xmlns:a16="http://schemas.microsoft.com/office/drawing/2014/main" val="540630668"/>
                    </a:ext>
                  </a:extLst>
                </a:gridCol>
                <a:gridCol w="1517196">
                  <a:extLst>
                    <a:ext uri="{9D8B030D-6E8A-4147-A177-3AD203B41FA5}">
                      <a16:colId xmlns:a16="http://schemas.microsoft.com/office/drawing/2014/main" val="480658403"/>
                    </a:ext>
                  </a:extLst>
                </a:gridCol>
                <a:gridCol w="1517196">
                  <a:extLst>
                    <a:ext uri="{9D8B030D-6E8A-4147-A177-3AD203B41FA5}">
                      <a16:colId xmlns:a16="http://schemas.microsoft.com/office/drawing/2014/main" val="49676837"/>
                    </a:ext>
                  </a:extLst>
                </a:gridCol>
                <a:gridCol w="1517196">
                  <a:extLst>
                    <a:ext uri="{9D8B030D-6E8A-4147-A177-3AD203B41FA5}">
                      <a16:colId xmlns:a16="http://schemas.microsoft.com/office/drawing/2014/main" val="2256382093"/>
                    </a:ext>
                  </a:extLst>
                </a:gridCol>
                <a:gridCol w="1517196">
                  <a:extLst>
                    <a:ext uri="{9D8B030D-6E8A-4147-A177-3AD203B41FA5}">
                      <a16:colId xmlns:a16="http://schemas.microsoft.com/office/drawing/2014/main" val="1101834807"/>
                    </a:ext>
                  </a:extLst>
                </a:gridCol>
              </a:tblGrid>
              <a:tr h="618067">
                <a:tc>
                  <a:txBody>
                    <a:bodyPr/>
                    <a:lstStyle/>
                    <a:p>
                      <a:r>
                        <a:rPr lang="da-DK" sz="1100" b="1" dirty="0">
                          <a:solidFill>
                            <a:schemeClr val="tx1"/>
                          </a:solidFill>
                          <a:latin typeface="KBH" panose="00000500000000000000" pitchFamily="2" charset="0"/>
                        </a:rPr>
                        <a:t>Klasse:</a:t>
                      </a:r>
                    </a:p>
                    <a:p>
                      <a:r>
                        <a:rPr lang="da-DK" sz="1100" b="1" dirty="0">
                          <a:solidFill>
                            <a:schemeClr val="tx1"/>
                          </a:solidFill>
                          <a:latin typeface="KBH" panose="00000500000000000000" pitchFamily="2" charset="0"/>
                        </a:rPr>
                        <a:t>fag/emne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Mål og indhold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Særlige hensyn/differentiering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Co-teachingstrukturer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Co-teacher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Co-teacher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da-DK" sz="1100" b="1" dirty="0">
                          <a:solidFill>
                            <a:schemeClr val="tx1"/>
                          </a:solidFill>
                          <a:latin typeface="KBH" panose="00000500000000000000" pitchFamily="2" charset="0"/>
                        </a:rPr>
                        <a:t>Evaluering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6835095"/>
                  </a:ext>
                </a:extLst>
              </a:tr>
              <a:tr h="618067">
                <a:tc>
                  <a:txBody>
                    <a:bodyPr/>
                    <a:lstStyle/>
                    <a:p>
                      <a:r>
                        <a:rPr lang="da-DK" sz="1100" dirty="0">
                          <a:latin typeface="KBH" panose="00000500000000000000" pitchFamily="2" charset="0"/>
                        </a:rPr>
                        <a:t>Dato/tid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Hvad er målet med denne lektion(er)?</a:t>
                      </a:r>
                    </a:p>
                    <a:p>
                      <a:endParaRPr lang="da-DK" sz="1100" dirty="0">
                        <a:latin typeface="KBH" panose="00000500000000000000" pitchFamily="2" charset="0"/>
                      </a:endParaRPr>
                    </a:p>
                    <a:p>
                      <a:r>
                        <a:rPr lang="da-DK" sz="1100" dirty="0">
                          <a:latin typeface="KBH" panose="00000500000000000000" pitchFamily="2" charset="0"/>
                        </a:rPr>
                        <a:t>Hvilke indhold og hvilke aktiviteter understøtter målet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Hvilke kognitive, faglige og sociale forudsætninger skal vi tage højde for?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Hvilken/hvilke strukturer understøtter målet?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Hvad er min rolle i undervisningen?</a:t>
                      </a:r>
                    </a:p>
                    <a:p>
                      <a:endParaRPr lang="da-DK" sz="1100" dirty="0">
                        <a:latin typeface="KBH" panose="00000500000000000000" pitchFamily="2" charset="0"/>
                      </a:endParaRPr>
                    </a:p>
                    <a:p>
                      <a:r>
                        <a:rPr lang="da-DK" sz="1100" dirty="0">
                          <a:latin typeface="KBH" panose="00000500000000000000" pitchFamily="2" charset="0"/>
                        </a:rPr>
                        <a:t>Hvem gør hvad?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Hvad er min rolle i undervisningen?</a:t>
                      </a:r>
                    </a:p>
                    <a:p>
                      <a:endParaRPr lang="da-DK" sz="1100" dirty="0">
                        <a:latin typeface="KBH" panose="00000500000000000000" pitchFamily="2" charset="0"/>
                      </a:endParaRPr>
                    </a:p>
                    <a:p>
                      <a:r>
                        <a:rPr lang="da-DK" sz="1100" dirty="0">
                          <a:latin typeface="KBH" panose="00000500000000000000" pitchFamily="2" charset="0"/>
                        </a:rPr>
                        <a:t>Hvem gør hvad?</a:t>
                      </a:r>
                    </a:p>
                    <a:p>
                      <a:endParaRPr lang="da-DK" sz="11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a-DK" sz="1100" dirty="0">
                          <a:latin typeface="KBH" panose="00000500000000000000" pitchFamily="2" charset="0"/>
                        </a:rPr>
                        <a:t>Hvad skete der i lektionen?</a:t>
                      </a:r>
                    </a:p>
                    <a:p>
                      <a:endParaRPr lang="da-DK" sz="1100" dirty="0">
                        <a:latin typeface="KBH" panose="00000500000000000000" pitchFamily="2" charset="0"/>
                      </a:endParaRPr>
                    </a:p>
                    <a:p>
                      <a:r>
                        <a:rPr lang="da-DK" sz="1100" dirty="0">
                          <a:latin typeface="KBH" panose="00000500000000000000" pitchFamily="2" charset="0"/>
                        </a:rPr>
                        <a:t>Hvad gik godt/mindre godt?</a:t>
                      </a:r>
                    </a:p>
                    <a:p>
                      <a:endParaRPr lang="da-DK" sz="1100" dirty="0">
                        <a:latin typeface="KBH" panose="00000500000000000000" pitchFamily="2" charset="0"/>
                      </a:endParaRPr>
                    </a:p>
                    <a:p>
                      <a:r>
                        <a:rPr lang="da-DK" sz="1100" dirty="0">
                          <a:latin typeface="KBH" panose="00000500000000000000" pitchFamily="2" charset="0"/>
                        </a:rPr>
                        <a:t>Hvad siger eleverne?</a:t>
                      </a:r>
                    </a:p>
                    <a:p>
                      <a:endParaRPr lang="da-DK" sz="1100" dirty="0">
                        <a:latin typeface="KBH" panose="00000500000000000000" pitchFamily="2" charset="0"/>
                      </a:endParaRPr>
                    </a:p>
                    <a:p>
                      <a:r>
                        <a:rPr lang="da-DK" sz="1100" dirty="0">
                          <a:latin typeface="KBH" panose="00000500000000000000" pitchFamily="2" charset="0"/>
                        </a:rPr>
                        <a:t>Hvad skal justeres til næste gang?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200508786"/>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213528931"/>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427164862"/>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03921705"/>
                  </a:ext>
                </a:extLst>
              </a:tr>
              <a:tr h="618067">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a-DK" sz="1200" dirty="0">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76164191"/>
                  </a:ext>
                </a:extLst>
              </a:tr>
            </a:tbl>
          </a:graphicData>
        </a:graphic>
      </p:graphicFrame>
    </p:spTree>
    <p:extLst>
      <p:ext uri="{BB962C8B-B14F-4D97-AF65-F5344CB8AC3E}">
        <p14:creationId xmlns:p14="http://schemas.microsoft.com/office/powerpoint/2010/main" val="179249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C4FAD-9C50-8ABC-DEF4-1DC14C38DBCA}"/>
              </a:ext>
            </a:extLst>
          </p:cNvPr>
          <p:cNvSpPr>
            <a:spLocks noGrp="1"/>
          </p:cNvSpPr>
          <p:nvPr>
            <p:ph type="title"/>
          </p:nvPr>
        </p:nvSpPr>
        <p:spPr>
          <a:xfrm>
            <a:off x="256067" y="-885824"/>
            <a:ext cx="10040920" cy="1600200"/>
          </a:xfrm>
        </p:spPr>
        <p:txBody>
          <a:bodyPr/>
          <a:lstStyle/>
          <a:p>
            <a:r>
              <a:rPr lang="da-DK" dirty="0">
                <a:latin typeface="KBH" panose="00000500000000000000" pitchFamily="2" charset="0"/>
              </a:rPr>
              <a:t>Sådan bruger du planlægningsloggen</a:t>
            </a:r>
          </a:p>
        </p:txBody>
      </p:sp>
      <p:sp>
        <p:nvSpPr>
          <p:cNvPr id="4" name="Pladsholder til tekst 3">
            <a:extLst>
              <a:ext uri="{FF2B5EF4-FFF2-40B4-BE49-F238E27FC236}">
                <a16:creationId xmlns:a16="http://schemas.microsoft.com/office/drawing/2014/main" id="{E176B0FC-3705-FF79-71E6-9904C0865E8F}"/>
              </a:ext>
            </a:extLst>
          </p:cNvPr>
          <p:cNvSpPr>
            <a:spLocks noGrp="1"/>
          </p:cNvSpPr>
          <p:nvPr>
            <p:ph type="body" sz="half" idx="2"/>
          </p:nvPr>
        </p:nvSpPr>
        <p:spPr>
          <a:xfrm>
            <a:off x="256067" y="1009650"/>
            <a:ext cx="6848457" cy="5848350"/>
          </a:xfrm>
        </p:spPr>
        <p:txBody>
          <a:bodyPr vert="horz" lIns="91440" tIns="45720" rIns="91440" bIns="45720" rtlCol="0" anchor="t">
            <a:noAutofit/>
          </a:bodyPr>
          <a:lstStyle/>
          <a:p>
            <a:pPr marL="342900" indent="-342900">
              <a:lnSpc>
                <a:spcPct val="107000"/>
              </a:lnSpc>
              <a:spcAft>
                <a:spcPts val="800"/>
              </a:spcAft>
              <a:buAutoNum type="arabicPeriod"/>
            </a:pPr>
            <a:r>
              <a:rPr lang="da-DK" sz="1200" kern="100" dirty="0">
                <a:latin typeface="KBH" panose="00000500000000000000" pitchFamily="2" charset="0"/>
                <a:ea typeface="Calibri" panose="020F0502020204030204" pitchFamily="34" charset="0"/>
                <a:cs typeface="Times New Roman" panose="02020603050405020304" pitchFamily="18" charset="0"/>
              </a:rPr>
              <a:t>Udfyld hvilken klasse, hvilket fag og hvilket emne I arbejder med.</a:t>
            </a:r>
          </a:p>
          <a:p>
            <a:pPr marL="342900" indent="-342900">
              <a:lnSpc>
                <a:spcPct val="107000"/>
              </a:lnSpc>
              <a:spcAft>
                <a:spcPts val="800"/>
              </a:spcAft>
              <a:buAutoNum type="arabicPeriod"/>
            </a:pPr>
            <a:r>
              <a:rPr lang="da-DK" sz="1200" kern="100" dirty="0">
                <a:latin typeface="KBH" panose="00000500000000000000" pitchFamily="2" charset="0"/>
                <a:ea typeface="Calibri" panose="020F0502020204030204" pitchFamily="34" charset="0"/>
                <a:cs typeface="Times New Roman" panose="02020603050405020304" pitchFamily="18" charset="0"/>
              </a:rPr>
              <a:t>Formuler hvad målet med lektionen er. Hvad er det eleverne skal lære? Det kan både været et fagligt eller et socialt mål, eller både og. Kig derefter på hvilket indhold og hvilke aktiviteter der understøtter at eleverne lærer det de skal lære.  </a:t>
            </a:r>
          </a:p>
          <a:p>
            <a:pPr marL="342900" indent="-342900">
              <a:lnSpc>
                <a:spcPct val="107000"/>
              </a:lnSpc>
              <a:spcAft>
                <a:spcPts val="800"/>
              </a:spcAft>
              <a:buAutoNum type="arabicPeriod"/>
            </a:pPr>
            <a:r>
              <a:rPr lang="da-DK" sz="1200" kern="100" dirty="0">
                <a:latin typeface="KBH" panose="00000500000000000000" pitchFamily="2" charset="0"/>
                <a:ea typeface="Calibri" panose="020F0502020204030204" pitchFamily="34" charset="0"/>
                <a:cs typeface="Times New Roman" panose="02020603050405020304" pitchFamily="18" charset="0"/>
              </a:rPr>
              <a:t>I kolonnen tre skal I, med afsæt i viden om jeres elever, vurdere om undervisningen skal planlægges ud fra nogle særlige </a:t>
            </a:r>
            <a:r>
              <a:rPr lang="da-DK" sz="1200" dirty="0">
                <a:latin typeface="KBH" panose="00000500000000000000" pitchFamily="2" charset="0"/>
              </a:rPr>
              <a:t>kognitive, faglige eller sociale forudsætninger. Er der noget af materialet eller aktiviteterne der skal differentieres? Gælder det samme mål for alle elever?</a:t>
            </a:r>
          </a:p>
          <a:p>
            <a:pPr marL="342900" indent="-342900">
              <a:lnSpc>
                <a:spcPct val="107000"/>
              </a:lnSpc>
              <a:spcAft>
                <a:spcPts val="800"/>
              </a:spcAft>
              <a:buAutoNum type="arabicPeriod"/>
            </a:pPr>
            <a:r>
              <a:rPr lang="da-DK" sz="1200" dirty="0">
                <a:latin typeface="KBH" panose="00000500000000000000" pitchFamily="2" charset="0"/>
              </a:rPr>
              <a:t>Nu skal I vælge, hvilken/e co-</a:t>
            </a:r>
            <a:r>
              <a:rPr lang="da-DK" sz="1200" dirty="0" err="1">
                <a:latin typeface="KBH" panose="00000500000000000000" pitchFamily="2" charset="0"/>
              </a:rPr>
              <a:t>teachingstrukurer</a:t>
            </a:r>
            <a:r>
              <a:rPr lang="da-DK" sz="1200" dirty="0">
                <a:latin typeface="KBH" panose="00000500000000000000" pitchFamily="2" charset="0"/>
              </a:rPr>
              <a:t>, der understøtter jeres mål bedst. Kan I med fordel bruge flere strukturer i samme lektion? Det kan fx være godt at starte undervisningen med par-undervisning, hvis nyt stof skal introduceres,  og dernæst enten parallel- eller stationsundervisning til at øve det nye stof. Hvis der er elever der har brug for støtte i skift, kan det være en fordel af slutte af med strukturen én assisterer og én underviser.    </a:t>
            </a:r>
            <a:r>
              <a:rPr lang="da-DK" sz="1200" kern="100" dirty="0">
                <a:latin typeface="KBH" panose="00000500000000000000" pitchFamily="2" charset="0"/>
                <a:ea typeface="Calibri" panose="020F0502020204030204" pitchFamily="34" charset="0"/>
                <a:cs typeface="Times New Roman" panose="02020603050405020304" pitchFamily="18" charset="0"/>
              </a:rPr>
              <a:t> </a:t>
            </a:r>
          </a:p>
          <a:p>
            <a:pPr marL="342900" indent="-342900">
              <a:lnSpc>
                <a:spcPct val="107000"/>
              </a:lnSpc>
              <a:spcAft>
                <a:spcPts val="800"/>
              </a:spcAft>
              <a:buAutoNum type="arabicPeriod"/>
            </a:pPr>
            <a:r>
              <a:rPr lang="da-DK" sz="1200" kern="100" dirty="0">
                <a:latin typeface="KBH" panose="00000500000000000000" pitchFamily="2" charset="0"/>
                <a:ea typeface="Calibri" panose="020F0502020204030204" pitchFamily="34" charset="0"/>
                <a:cs typeface="Times New Roman" panose="02020603050405020304" pitchFamily="18" charset="0"/>
              </a:rPr>
              <a:t>I kolonne 5 og 6 afstemmer I, hvad I hver især er ansvarlige for i lektionen.</a:t>
            </a:r>
          </a:p>
          <a:p>
            <a:pPr marL="342900" indent="-342900">
              <a:lnSpc>
                <a:spcPct val="107000"/>
              </a:lnSpc>
              <a:spcAft>
                <a:spcPts val="800"/>
              </a:spcAft>
              <a:buAutoNum type="arabicPeriod"/>
            </a:pPr>
            <a:r>
              <a:rPr lang="da-DK" sz="1200" kern="100" dirty="0">
                <a:latin typeface="KBH" panose="00000500000000000000" pitchFamily="2" charset="0"/>
                <a:ea typeface="Calibri" panose="020F0502020204030204" pitchFamily="34" charset="0"/>
                <a:cs typeface="Times New Roman" panose="02020603050405020304" pitchFamily="18" charset="0"/>
              </a:rPr>
              <a:t>Efter lektionen kan I lave en hurtig evaluering, hvor I deler jeres oplevelse af hvad der gik godt/mindre godt, hvordan eleverne oplevede undervisningen og om der er noget I skal justere til næste gang. </a:t>
            </a:r>
          </a:p>
          <a:p>
            <a:pPr>
              <a:lnSpc>
                <a:spcPct val="107000"/>
              </a:lnSpc>
              <a:spcAft>
                <a:spcPts val="800"/>
              </a:spcAft>
            </a:pPr>
            <a:endParaRPr lang="da-DK" sz="1400" kern="100" dirty="0">
              <a:latin typeface="KBH" panose="000005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endParaRPr lang="da-DK" kern="100" dirty="0">
              <a:effectLst/>
              <a:latin typeface="KBH" panose="00000500000000000000" pitchFamily="2" charset="0"/>
              <a:ea typeface="Calibri" panose="020F0502020204030204" pitchFamily="34" charset="0"/>
              <a:cs typeface="Times New Roman" panose="02020603050405020304" pitchFamily="18" charset="0"/>
            </a:endParaRPr>
          </a:p>
        </p:txBody>
      </p:sp>
      <p:pic>
        <p:nvPicPr>
          <p:cNvPr id="11" name="Billede 10">
            <a:extLst>
              <a:ext uri="{FF2B5EF4-FFF2-40B4-BE49-F238E27FC236}">
                <a16:creationId xmlns:a16="http://schemas.microsoft.com/office/drawing/2014/main" id="{2A61CEAC-627F-3647-C535-19F430E11115}"/>
              </a:ext>
            </a:extLst>
          </p:cNvPr>
          <p:cNvPicPr>
            <a:picLocks noChangeAspect="1"/>
          </p:cNvPicPr>
          <p:nvPr/>
        </p:nvPicPr>
        <p:blipFill>
          <a:blip r:embed="rId2"/>
          <a:stretch>
            <a:fillRect/>
          </a:stretch>
        </p:blipFill>
        <p:spPr>
          <a:xfrm>
            <a:off x="7896225" y="1518515"/>
            <a:ext cx="4064478" cy="3820969"/>
          </a:xfrm>
          <a:prstGeom prst="rect">
            <a:avLst/>
          </a:prstGeom>
        </p:spPr>
      </p:pic>
    </p:spTree>
    <p:extLst>
      <p:ext uri="{BB962C8B-B14F-4D97-AF65-F5344CB8AC3E}">
        <p14:creationId xmlns:p14="http://schemas.microsoft.com/office/powerpoint/2010/main" val="2866148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119</TotalTime>
  <Words>367</Words>
  <Application>Microsoft Office PowerPoint</Application>
  <PresentationFormat>Widescreen</PresentationFormat>
  <Paragraphs>36</Paragraphs>
  <Slides>3</Slides>
  <Notes>0</Notes>
  <HiddenSlides>0</HiddenSlides>
  <MMClips>0</MMClips>
  <ScaleCrop>false</ScaleCrop>
  <HeadingPairs>
    <vt:vector size="4" baseType="variant">
      <vt:variant>
        <vt:lpstr>Tema</vt:lpstr>
      </vt:variant>
      <vt:variant>
        <vt:i4>1</vt:i4>
      </vt:variant>
      <vt:variant>
        <vt:lpstr>Slidetitler</vt:lpstr>
      </vt:variant>
      <vt:variant>
        <vt:i4>3</vt:i4>
      </vt:variant>
    </vt:vector>
  </HeadingPairs>
  <TitlesOfParts>
    <vt:vector size="4" baseType="lpstr">
      <vt:lpstr>Office-tema</vt:lpstr>
      <vt:lpstr>Planlægningslog til co-teaching </vt:lpstr>
      <vt:lpstr>Planlægningslog til at planlægge co-teaching </vt:lpstr>
      <vt:lpstr>Sådan bruger du planlægningsloggen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Michala Holm Faber</dc:creator>
  <cp:lastModifiedBy>Michala Holm Faber</cp:lastModifiedBy>
  <cp:revision>3</cp:revision>
  <dcterms:created xsi:type="dcterms:W3CDTF">2024-10-08T10:52:41Z</dcterms:created>
  <dcterms:modified xsi:type="dcterms:W3CDTF">2024-12-11T08:26:54Z</dcterms:modified>
</cp:coreProperties>
</file>