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51" r:id="rId5"/>
    <p:sldMasterId id="2147483814" r:id="rId6"/>
  </p:sldMasterIdLst>
  <p:notesMasterIdLst>
    <p:notesMasterId r:id="rId20"/>
  </p:notesMasterIdLst>
  <p:handoutMasterIdLst>
    <p:handoutMasterId r:id="rId21"/>
  </p:handoutMasterIdLst>
  <p:sldIdLst>
    <p:sldId id="274" r:id="rId7"/>
    <p:sldId id="310" r:id="rId8"/>
    <p:sldId id="303" r:id="rId9"/>
    <p:sldId id="311" r:id="rId10"/>
    <p:sldId id="281" r:id="rId11"/>
    <p:sldId id="302" r:id="rId12"/>
    <p:sldId id="312" r:id="rId13"/>
    <p:sldId id="304" r:id="rId14"/>
    <p:sldId id="305" r:id="rId15"/>
    <p:sldId id="306" r:id="rId16"/>
    <p:sldId id="307" r:id="rId17"/>
    <p:sldId id="309" r:id="rId18"/>
    <p:sldId id="308" r:id="rId19"/>
  </p:sldIdLst>
  <p:sldSz cx="12192000" cy="6858000"/>
  <p:notesSz cx="6858000" cy="9144000"/>
  <p:embeddedFontLst>
    <p:embeddedFont>
      <p:font typeface="KBH" panose="00000500000000000000" pitchFamily="2" charset="0"/>
      <p:regular r:id="rId22"/>
      <p:bold r:id="rId23"/>
      <p:italic r:id="rId24"/>
      <p:boldItalic r:id="rId25"/>
    </p:embeddedFont>
    <p:embeddedFont>
      <p:font typeface="KBH Black" panose="00000A00000000000000" pitchFamily="2" charset="0"/>
      <p:bold r:id="rId26"/>
      <p:boldItalic r:id="rId27"/>
    </p:embeddedFont>
    <p:embeddedFont>
      <p:font typeface="KBH Medium" panose="00000600000000000000" pitchFamily="2" charset="0"/>
      <p:regular r:id="rId28"/>
      <p:italic r:id="rId29"/>
    </p:embeddedFont>
    <p:embeddedFont>
      <p:font typeface="KBH Tekst" panose="00000500000000000000" pitchFamily="2" charset="0"/>
      <p:regular r:id="rId30"/>
      <p:bold r:id="rId31"/>
      <p:italic r:id="rId32"/>
      <p:boldItalic r:id="rId33"/>
    </p:embeddedFont>
  </p:embeddedFontLst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ktion" id="{E0AC0326-D522-4600-B7D0-33D5486FB1BE}">
          <p14:sldIdLst>
            <p14:sldId id="274"/>
            <p14:sldId id="310"/>
            <p14:sldId id="303"/>
          </p14:sldIdLst>
        </p14:section>
        <p14:section name="Caféøvelsen" id="{95EEAEA3-11D1-4235-8568-751AB67CEC38}">
          <p14:sldIdLst>
            <p14:sldId id="311"/>
            <p14:sldId id="281"/>
            <p14:sldId id="302"/>
            <p14:sldId id="312"/>
            <p14:sldId id="304"/>
            <p14:sldId id="305"/>
            <p14:sldId id="306"/>
            <p14:sldId id="307"/>
            <p14:sldId id="309"/>
            <p14:sldId id="30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AC41ECF-6EC1-80BD-D240-366ECBEA437F}" name="Sarah Hesseldal" initials="SH" userId="S::UK7T@kk.dk::a39462c1-8fec-4309-9680-238a7923eb3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hilde Hemmingsen" initials="MH" lastIdx="18" clrIdx="0">
    <p:extLst>
      <p:ext uri="{19B8F6BF-5375-455C-9EA6-DF929625EA0E}">
        <p15:presenceInfo xmlns:p15="http://schemas.microsoft.com/office/powerpoint/2012/main" userId="S::GW5K@kk.dk::5f135334-bb70-41a8-b7b6-20825206c6c1" providerId="AD"/>
      </p:ext>
    </p:extLst>
  </p:cmAuthor>
  <p:cmAuthor id="2" name="Sara Dyrholm Bundgaard" initials="SDB" lastIdx="5" clrIdx="1">
    <p:extLst>
      <p:ext uri="{19B8F6BF-5375-455C-9EA6-DF929625EA0E}">
        <p15:presenceInfo xmlns:p15="http://schemas.microsoft.com/office/powerpoint/2012/main" userId="S::P18E@kk.dk::061a44ae-e0d7-4486-af34-12cd911f01c9" providerId="AD"/>
      </p:ext>
    </p:extLst>
  </p:cmAuthor>
  <p:cmAuthor id="3" name="Thomas Peter Andersen" initials="TPA" lastIdx="1" clrIdx="2">
    <p:extLst>
      <p:ext uri="{19B8F6BF-5375-455C-9EA6-DF929625EA0E}">
        <p15:presenceInfo xmlns:p15="http://schemas.microsoft.com/office/powerpoint/2012/main" userId="S::KA6U@kk.dk::f2f05c21-bdbe-4f80-b929-c21b285fb7ef" providerId="AD"/>
      </p:ext>
    </p:extLst>
  </p:cmAuthor>
  <p:cmAuthor id="4" name="Sarah Hesseldal" initials="SH" lastIdx="5" clrIdx="3">
    <p:extLst>
      <p:ext uri="{19B8F6BF-5375-455C-9EA6-DF929625EA0E}">
        <p15:presenceInfo xmlns:p15="http://schemas.microsoft.com/office/powerpoint/2012/main" userId="S::UK7T@kk.dk::a39462c1-8fec-4309-9680-238a7923eb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8DB"/>
    <a:srgbClr val="C4ADFF"/>
    <a:srgbClr val="B092FF"/>
    <a:srgbClr val="A8BFFF"/>
    <a:srgbClr val="8BA9FF"/>
    <a:srgbClr val="FFF2BA"/>
    <a:srgbClr val="EEA8D3"/>
    <a:srgbClr val="0C807E"/>
    <a:srgbClr val="E3EDE7"/>
    <a:srgbClr val="000C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ECA2B8-830A-4280-90A5-EA2003886731}" v="2425" dt="2025-10-27T14:39:14.298"/>
  </p1510:revLst>
</p1510:revInfo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6005" autoAdjust="0"/>
  </p:normalViewPr>
  <p:slideViewPr>
    <p:cSldViewPr snapToGrid="0" showGuides="1">
      <p:cViewPr varScale="1">
        <p:scale>
          <a:sx n="91" d="100"/>
          <a:sy n="91" d="100"/>
        </p:scale>
        <p:origin x="84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21" Type="http://schemas.openxmlformats.org/officeDocument/2006/relationships/handoutMaster" Target="handoutMasters/handoutMaster1.xml"/><Relationship Id="rId34" Type="http://schemas.openxmlformats.org/officeDocument/2006/relationships/tags" Target="tags/tag1.xml"/><Relationship Id="rId42" Type="http://schemas.microsoft.com/office/2018/10/relationships/authors" Target="author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10.fntdata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ja Hansen" userId="269f1d5b-e303-4cd4-825b-6462d09bb4c4" providerId="ADAL" clId="{577D549D-84DF-4208-B1AA-70E6549F49FE}"/>
    <pc:docChg chg="undo custSel modSld">
      <pc:chgData name="Anja Hansen" userId="269f1d5b-e303-4cd4-825b-6462d09bb4c4" providerId="ADAL" clId="{577D549D-84DF-4208-B1AA-70E6549F49FE}" dt="2025-07-08T14:12:33.573" v="918" actId="20577"/>
      <pc:docMkLst>
        <pc:docMk/>
      </pc:docMkLst>
      <pc:sldChg chg="addSp modSp mod">
        <pc:chgData name="Anja Hansen" userId="269f1d5b-e303-4cd4-825b-6462d09bb4c4" providerId="ADAL" clId="{577D549D-84DF-4208-B1AA-70E6549F49FE}" dt="2025-07-08T14:00:09.426" v="583" actId="403"/>
        <pc:sldMkLst>
          <pc:docMk/>
          <pc:sldMk cId="3659950454" sldId="304"/>
        </pc:sldMkLst>
      </pc:sldChg>
      <pc:sldChg chg="addSp modSp mod">
        <pc:chgData name="Anja Hansen" userId="269f1d5b-e303-4cd4-825b-6462d09bb4c4" providerId="ADAL" clId="{577D549D-84DF-4208-B1AA-70E6549F49FE}" dt="2025-07-08T14:11:42.882" v="910" actId="20577"/>
        <pc:sldMkLst>
          <pc:docMk/>
          <pc:sldMk cId="2183335742" sldId="305"/>
        </pc:sldMkLst>
      </pc:sldChg>
      <pc:sldChg chg="addSp modSp mod">
        <pc:chgData name="Anja Hansen" userId="269f1d5b-e303-4cd4-825b-6462d09bb4c4" providerId="ADAL" clId="{577D549D-84DF-4208-B1AA-70E6549F49FE}" dt="2025-07-08T14:12:33.573" v="918" actId="20577"/>
        <pc:sldMkLst>
          <pc:docMk/>
          <pc:sldMk cId="3140431492" sldId="306"/>
        </pc:sldMkLst>
      </pc:sldChg>
    </pc:docChg>
  </pc:docChgLst>
  <pc:docChgLst>
    <pc:chgData name="Christina Hviid" userId="ec1f7da3-0753-4bce-979b-3d5d33217f26" providerId="ADAL" clId="{465E3FA1-6C0C-46F5-A05E-A75FBDB8667D}"/>
    <pc:docChg chg="addSld delSld modSld delSection modSection">
      <pc:chgData name="Christina Hviid" userId="ec1f7da3-0753-4bce-979b-3d5d33217f26" providerId="ADAL" clId="{465E3FA1-6C0C-46F5-A05E-A75FBDB8667D}" dt="2025-10-07T09:41:07.178" v="7" actId="47"/>
      <pc:docMkLst>
        <pc:docMk/>
      </pc:docMkLst>
      <pc:sldChg chg="add del">
        <pc:chgData name="Christina Hviid" userId="ec1f7da3-0753-4bce-979b-3d5d33217f26" providerId="ADAL" clId="{465E3FA1-6C0C-46F5-A05E-A75FBDB8667D}" dt="2025-10-07T09:40:09.527" v="6"/>
        <pc:sldMkLst>
          <pc:docMk/>
          <pc:sldMk cId="706600189" sldId="256"/>
        </pc:sldMkLst>
      </pc:sldChg>
      <pc:sldChg chg="add del">
        <pc:chgData name="Christina Hviid" userId="ec1f7da3-0753-4bce-979b-3d5d33217f26" providerId="ADAL" clId="{465E3FA1-6C0C-46F5-A05E-A75FBDB8667D}" dt="2025-10-07T09:40:09.527" v="6"/>
        <pc:sldMkLst>
          <pc:docMk/>
          <pc:sldMk cId="4196802945" sldId="257"/>
        </pc:sldMkLst>
      </pc:sldChg>
      <pc:sldChg chg="add del">
        <pc:chgData name="Christina Hviid" userId="ec1f7da3-0753-4bce-979b-3d5d33217f26" providerId="ADAL" clId="{465E3FA1-6C0C-46F5-A05E-A75FBDB8667D}" dt="2025-10-07T09:41:07.178" v="7" actId="47"/>
        <pc:sldMkLst>
          <pc:docMk/>
          <pc:sldMk cId="2128289377" sldId="324"/>
        </pc:sldMkLst>
      </pc:sldChg>
      <pc:sldChg chg="add del">
        <pc:chgData name="Christina Hviid" userId="ec1f7da3-0753-4bce-979b-3d5d33217f26" providerId="ADAL" clId="{465E3FA1-6C0C-46F5-A05E-A75FBDB8667D}" dt="2025-10-07T09:35:35.127" v="2" actId="47"/>
        <pc:sldMkLst>
          <pc:docMk/>
          <pc:sldMk cId="4032420889" sldId="325"/>
        </pc:sldMkLst>
      </pc:sldChg>
    </pc:docChg>
  </pc:docChgLst>
  <pc:docChgLst>
    <pc:chgData name="Anja Hansen" userId="269f1d5b-e303-4cd4-825b-6462d09bb4c4" providerId="ADAL" clId="{661B5761-DCD0-49FD-9526-8FD22E4AFDF2}"/>
    <pc:docChg chg="custSel addSld modSld addSection modSection">
      <pc:chgData name="Anja Hansen" userId="269f1d5b-e303-4cd4-825b-6462d09bb4c4" providerId="ADAL" clId="{661B5761-DCD0-49FD-9526-8FD22E4AFDF2}" dt="2025-10-27T14:39:14.298" v="4123"/>
      <pc:docMkLst>
        <pc:docMk/>
      </pc:docMkLst>
      <pc:sldChg chg="modSp add mod">
        <pc:chgData name="Anja Hansen" userId="269f1d5b-e303-4cd4-825b-6462d09bb4c4" providerId="ADAL" clId="{661B5761-DCD0-49FD-9526-8FD22E4AFDF2}" dt="2025-10-27T14:39:14.207" v="3899"/>
        <pc:sldMkLst>
          <pc:docMk/>
          <pc:sldMk cId="3259243647" sldId="274"/>
        </pc:sldMkLst>
        <pc:spChg chg="mod">
          <ac:chgData name="Anja Hansen" userId="269f1d5b-e303-4cd4-825b-6462d09bb4c4" providerId="ADAL" clId="{661B5761-DCD0-49FD-9526-8FD22E4AFDF2}" dt="2025-10-27T14:39:14.207" v="3899"/>
          <ac:spMkLst>
            <pc:docMk/>
            <pc:sldMk cId="3259243647" sldId="274"/>
            <ac:spMk id="2" creationId="{87C96BEA-5BCB-4B83-863B-7837691BE042}"/>
          </ac:spMkLst>
        </pc:spChg>
      </pc:sldChg>
      <pc:sldChg chg="add">
        <pc:chgData name="Anja Hansen" userId="269f1d5b-e303-4cd4-825b-6462d09bb4c4" providerId="ADAL" clId="{661B5761-DCD0-49FD-9526-8FD22E4AFDF2}" dt="2025-10-27T14:24:43.737" v="726"/>
        <pc:sldMkLst>
          <pc:docMk/>
          <pc:sldMk cId="3419226413" sldId="281"/>
        </pc:sldMkLst>
      </pc:sldChg>
      <pc:sldChg chg="add">
        <pc:chgData name="Anja Hansen" userId="269f1d5b-e303-4cd4-825b-6462d09bb4c4" providerId="ADAL" clId="{661B5761-DCD0-49FD-9526-8FD22E4AFDF2}" dt="2025-10-27T14:24:43.737" v="726"/>
        <pc:sldMkLst>
          <pc:docMk/>
          <pc:sldMk cId="15270075" sldId="302"/>
        </pc:sldMkLst>
      </pc:sldChg>
      <pc:sldChg chg="modSp add mod">
        <pc:chgData name="Anja Hansen" userId="269f1d5b-e303-4cd4-825b-6462d09bb4c4" providerId="ADAL" clId="{661B5761-DCD0-49FD-9526-8FD22E4AFDF2}" dt="2025-10-27T14:39:14.298" v="4123"/>
        <pc:sldMkLst>
          <pc:docMk/>
          <pc:sldMk cId="880569259" sldId="303"/>
        </pc:sldMkLst>
        <pc:spChg chg="mod">
          <ac:chgData name="Anja Hansen" userId="269f1d5b-e303-4cd4-825b-6462d09bb4c4" providerId="ADAL" clId="{661B5761-DCD0-49FD-9526-8FD22E4AFDF2}" dt="2025-10-27T14:39:14.210" v="3907"/>
          <ac:spMkLst>
            <pc:docMk/>
            <pc:sldMk cId="880569259" sldId="303"/>
            <ac:spMk id="8" creationId="{FEFD4BE3-2847-4A9C-A165-618DBA3478A6}"/>
          </ac:spMkLst>
        </pc:spChg>
        <pc:picChg chg="mod">
          <ac:chgData name="Anja Hansen" userId="269f1d5b-e303-4cd4-825b-6462d09bb4c4" providerId="ADAL" clId="{661B5761-DCD0-49FD-9526-8FD22E4AFDF2}" dt="2025-10-27T14:39:14.298" v="4111"/>
          <ac:picMkLst>
            <pc:docMk/>
            <pc:sldMk cId="880569259" sldId="303"/>
            <ac:picMk id="5" creationId="{277A221A-327F-4F58-B44F-1C298C909F5A}"/>
          </ac:picMkLst>
        </pc:picChg>
        <pc:picChg chg="mod">
          <ac:chgData name="Anja Hansen" userId="269f1d5b-e303-4cd4-825b-6462d09bb4c4" providerId="ADAL" clId="{661B5761-DCD0-49FD-9526-8FD22E4AFDF2}" dt="2025-10-27T14:39:14.298" v="4117"/>
          <ac:picMkLst>
            <pc:docMk/>
            <pc:sldMk cId="880569259" sldId="303"/>
            <ac:picMk id="11" creationId="{234AE694-E7FA-7311-F547-96D05F7851F7}"/>
          </ac:picMkLst>
        </pc:picChg>
        <pc:picChg chg="mod">
          <ac:chgData name="Anja Hansen" userId="269f1d5b-e303-4cd4-825b-6462d09bb4c4" providerId="ADAL" clId="{661B5761-DCD0-49FD-9526-8FD22E4AFDF2}" dt="2025-10-27T14:39:14.298" v="4123"/>
          <ac:picMkLst>
            <pc:docMk/>
            <pc:sldMk cId="880569259" sldId="303"/>
            <ac:picMk id="12" creationId="{0D1E74CB-D025-763A-B0E1-2557C0000A9B}"/>
          </ac:picMkLst>
        </pc:picChg>
      </pc:sldChg>
      <pc:sldChg chg="modSp mod">
        <pc:chgData name="Anja Hansen" userId="269f1d5b-e303-4cd4-825b-6462d09bb4c4" providerId="ADAL" clId="{661B5761-DCD0-49FD-9526-8FD22E4AFDF2}" dt="2025-10-27T14:39:14.224" v="3937"/>
        <pc:sldMkLst>
          <pc:docMk/>
          <pc:sldMk cId="3659950454" sldId="304"/>
        </pc:sldMkLst>
        <pc:spChg chg="mod">
          <ac:chgData name="Anja Hansen" userId="269f1d5b-e303-4cd4-825b-6462d09bb4c4" providerId="ADAL" clId="{661B5761-DCD0-49FD-9526-8FD22E4AFDF2}" dt="2025-10-27T14:39:14.224" v="3937"/>
          <ac:spMkLst>
            <pc:docMk/>
            <pc:sldMk cId="3659950454" sldId="304"/>
            <ac:spMk id="3" creationId="{DABD1EFD-8830-1F9F-D739-53E18BA764BE}"/>
          </ac:spMkLst>
        </pc:spChg>
        <pc:spChg chg="mod">
          <ac:chgData name="Anja Hansen" userId="269f1d5b-e303-4cd4-825b-6462d09bb4c4" providerId="ADAL" clId="{661B5761-DCD0-49FD-9526-8FD22E4AFDF2}" dt="2025-10-27T14:39:14.213" v="3915"/>
          <ac:spMkLst>
            <pc:docMk/>
            <pc:sldMk cId="3659950454" sldId="304"/>
            <ac:spMk id="5" creationId="{40E195D1-585E-460B-AED9-53B8A5069A21}"/>
          </ac:spMkLst>
        </pc:spChg>
        <pc:spChg chg="mod">
          <ac:chgData name="Anja Hansen" userId="269f1d5b-e303-4cd4-825b-6462d09bb4c4" providerId="ADAL" clId="{661B5761-DCD0-49FD-9526-8FD22E4AFDF2}" dt="2025-10-27T14:39:14.218" v="3923"/>
          <ac:spMkLst>
            <pc:docMk/>
            <pc:sldMk cId="3659950454" sldId="304"/>
            <ac:spMk id="6" creationId="{645C5FB9-D894-47FE-AD2E-199CE1CA676B}"/>
          </ac:spMkLst>
        </pc:spChg>
        <pc:spChg chg="mod">
          <ac:chgData name="Anja Hansen" userId="269f1d5b-e303-4cd4-825b-6462d09bb4c4" providerId="ADAL" clId="{661B5761-DCD0-49FD-9526-8FD22E4AFDF2}" dt="2025-10-27T14:39:14.221" v="3929"/>
          <ac:spMkLst>
            <pc:docMk/>
            <pc:sldMk cId="3659950454" sldId="304"/>
            <ac:spMk id="8" creationId="{0BFE1EA0-18A7-4A6B-9F50-290F4CC659BB}"/>
          </ac:spMkLst>
        </pc:spChg>
      </pc:sldChg>
      <pc:sldChg chg="modSp mod">
        <pc:chgData name="Anja Hansen" userId="269f1d5b-e303-4cd4-825b-6462d09bb4c4" providerId="ADAL" clId="{661B5761-DCD0-49FD-9526-8FD22E4AFDF2}" dt="2025-10-27T14:39:14.238" v="3967"/>
        <pc:sldMkLst>
          <pc:docMk/>
          <pc:sldMk cId="2183335742" sldId="305"/>
        </pc:sldMkLst>
        <pc:spChg chg="mod">
          <ac:chgData name="Anja Hansen" userId="269f1d5b-e303-4cd4-825b-6462d09bb4c4" providerId="ADAL" clId="{661B5761-DCD0-49FD-9526-8FD22E4AFDF2}" dt="2025-10-27T14:39:14.238" v="3967"/>
          <ac:spMkLst>
            <pc:docMk/>
            <pc:sldMk cId="2183335742" sldId="305"/>
            <ac:spMk id="3" creationId="{4C60EB5D-BCC6-6F45-76D6-2AFEA87170E6}"/>
          </ac:spMkLst>
        </pc:spChg>
        <pc:spChg chg="mod">
          <ac:chgData name="Anja Hansen" userId="269f1d5b-e303-4cd4-825b-6462d09bb4c4" providerId="ADAL" clId="{661B5761-DCD0-49FD-9526-8FD22E4AFDF2}" dt="2025-10-27T14:39:14.225" v="3945"/>
          <ac:spMkLst>
            <pc:docMk/>
            <pc:sldMk cId="2183335742" sldId="305"/>
            <ac:spMk id="5" creationId="{40E195D1-585E-460B-AED9-53B8A5069A21}"/>
          </ac:spMkLst>
        </pc:spChg>
        <pc:spChg chg="mod">
          <ac:chgData name="Anja Hansen" userId="269f1d5b-e303-4cd4-825b-6462d09bb4c4" providerId="ADAL" clId="{661B5761-DCD0-49FD-9526-8FD22E4AFDF2}" dt="2025-10-27T14:39:14.229" v="3953"/>
          <ac:spMkLst>
            <pc:docMk/>
            <pc:sldMk cId="2183335742" sldId="305"/>
            <ac:spMk id="6" creationId="{645C5FB9-D894-47FE-AD2E-199CE1CA676B}"/>
          </ac:spMkLst>
        </pc:spChg>
        <pc:spChg chg="mod">
          <ac:chgData name="Anja Hansen" userId="269f1d5b-e303-4cd4-825b-6462d09bb4c4" providerId="ADAL" clId="{661B5761-DCD0-49FD-9526-8FD22E4AFDF2}" dt="2025-10-27T14:39:14.234" v="3959"/>
          <ac:spMkLst>
            <pc:docMk/>
            <pc:sldMk cId="2183335742" sldId="305"/>
            <ac:spMk id="7" creationId="{5E37A133-7539-4D42-AA84-B2A49C3CBF65}"/>
          </ac:spMkLst>
        </pc:spChg>
      </pc:sldChg>
      <pc:sldChg chg="modSp mod">
        <pc:chgData name="Anja Hansen" userId="269f1d5b-e303-4cd4-825b-6462d09bb4c4" providerId="ADAL" clId="{661B5761-DCD0-49FD-9526-8FD22E4AFDF2}" dt="2025-10-27T14:39:14.252" v="3997"/>
        <pc:sldMkLst>
          <pc:docMk/>
          <pc:sldMk cId="3140431492" sldId="306"/>
        </pc:sldMkLst>
        <pc:spChg chg="mod">
          <ac:chgData name="Anja Hansen" userId="269f1d5b-e303-4cd4-825b-6462d09bb4c4" providerId="ADAL" clId="{661B5761-DCD0-49FD-9526-8FD22E4AFDF2}" dt="2025-10-27T14:39:14.252" v="3997"/>
          <ac:spMkLst>
            <pc:docMk/>
            <pc:sldMk cId="3140431492" sldId="306"/>
            <ac:spMk id="3" creationId="{20D5EB39-179D-D873-E497-25ED817C42E2}"/>
          </ac:spMkLst>
        </pc:spChg>
        <pc:spChg chg="mod">
          <ac:chgData name="Anja Hansen" userId="269f1d5b-e303-4cd4-825b-6462d09bb4c4" providerId="ADAL" clId="{661B5761-DCD0-49FD-9526-8FD22E4AFDF2}" dt="2025-10-27T14:39:14.242" v="3975"/>
          <ac:spMkLst>
            <pc:docMk/>
            <pc:sldMk cId="3140431492" sldId="306"/>
            <ac:spMk id="5" creationId="{40E195D1-585E-460B-AED9-53B8A5069A21}"/>
          </ac:spMkLst>
        </pc:spChg>
        <pc:spChg chg="mod">
          <ac:chgData name="Anja Hansen" userId="269f1d5b-e303-4cd4-825b-6462d09bb4c4" providerId="ADAL" clId="{661B5761-DCD0-49FD-9526-8FD22E4AFDF2}" dt="2025-10-27T14:39:14.246" v="3983"/>
          <ac:spMkLst>
            <pc:docMk/>
            <pc:sldMk cId="3140431492" sldId="306"/>
            <ac:spMk id="6" creationId="{645C5FB9-D894-47FE-AD2E-199CE1CA676B}"/>
          </ac:spMkLst>
        </pc:spChg>
        <pc:spChg chg="mod">
          <ac:chgData name="Anja Hansen" userId="269f1d5b-e303-4cd4-825b-6462d09bb4c4" providerId="ADAL" clId="{661B5761-DCD0-49FD-9526-8FD22E4AFDF2}" dt="2025-10-27T14:39:14.250" v="3989"/>
          <ac:spMkLst>
            <pc:docMk/>
            <pc:sldMk cId="3140431492" sldId="306"/>
            <ac:spMk id="7" creationId="{4409B77B-8F6F-4C54-BC94-8DD01BCB2893}"/>
          </ac:spMkLst>
        </pc:spChg>
      </pc:sldChg>
      <pc:sldChg chg="modSp mod">
        <pc:chgData name="Anja Hansen" userId="269f1d5b-e303-4cd4-825b-6462d09bb4c4" providerId="ADAL" clId="{661B5761-DCD0-49FD-9526-8FD22E4AFDF2}" dt="2025-10-27T14:39:14.267" v="4027"/>
        <pc:sldMkLst>
          <pc:docMk/>
          <pc:sldMk cId="217690720" sldId="307"/>
        </pc:sldMkLst>
        <pc:spChg chg="mod">
          <ac:chgData name="Anja Hansen" userId="269f1d5b-e303-4cd4-825b-6462d09bb4c4" providerId="ADAL" clId="{661B5761-DCD0-49FD-9526-8FD22E4AFDF2}" dt="2025-10-27T14:39:14.267" v="4027"/>
          <ac:spMkLst>
            <pc:docMk/>
            <pc:sldMk cId="217690720" sldId="307"/>
            <ac:spMk id="3" creationId="{9E06B18D-2B5B-A016-C558-BEC5938B777A}"/>
          </ac:spMkLst>
        </pc:spChg>
        <pc:spChg chg="mod">
          <ac:chgData name="Anja Hansen" userId="269f1d5b-e303-4cd4-825b-6462d09bb4c4" providerId="ADAL" clId="{661B5761-DCD0-49FD-9526-8FD22E4AFDF2}" dt="2025-10-27T14:39:14.256" v="4005"/>
          <ac:spMkLst>
            <pc:docMk/>
            <pc:sldMk cId="217690720" sldId="307"/>
            <ac:spMk id="5" creationId="{40E195D1-585E-460B-AED9-53B8A5069A21}"/>
          </ac:spMkLst>
        </pc:spChg>
        <pc:spChg chg="mod">
          <ac:chgData name="Anja Hansen" userId="269f1d5b-e303-4cd4-825b-6462d09bb4c4" providerId="ADAL" clId="{661B5761-DCD0-49FD-9526-8FD22E4AFDF2}" dt="2025-10-27T14:39:14.258" v="4013"/>
          <ac:spMkLst>
            <pc:docMk/>
            <pc:sldMk cId="217690720" sldId="307"/>
            <ac:spMk id="6" creationId="{645C5FB9-D894-47FE-AD2E-199CE1CA676B}"/>
          </ac:spMkLst>
        </pc:spChg>
        <pc:picChg chg="mod">
          <ac:chgData name="Anja Hansen" userId="269f1d5b-e303-4cd4-825b-6462d09bb4c4" providerId="ADAL" clId="{661B5761-DCD0-49FD-9526-8FD22E4AFDF2}" dt="2025-10-27T14:39:14.263" v="4019"/>
          <ac:picMkLst>
            <pc:docMk/>
            <pc:sldMk cId="217690720" sldId="307"/>
            <ac:picMk id="7" creationId="{5D5CF8DA-6044-4DD6-87A9-E828E81A87E9}"/>
          </ac:picMkLst>
        </pc:picChg>
      </pc:sldChg>
      <pc:sldChg chg="modSp mod">
        <pc:chgData name="Anja Hansen" userId="269f1d5b-e303-4cd4-825b-6462d09bb4c4" providerId="ADAL" clId="{661B5761-DCD0-49FD-9526-8FD22E4AFDF2}" dt="2025-10-27T14:39:14.280" v="4087"/>
        <pc:sldMkLst>
          <pc:docMk/>
          <pc:sldMk cId="2603016821" sldId="308"/>
        </pc:sldMkLst>
        <pc:spChg chg="mod">
          <ac:chgData name="Anja Hansen" userId="269f1d5b-e303-4cd4-825b-6462d09bb4c4" providerId="ADAL" clId="{661B5761-DCD0-49FD-9526-8FD22E4AFDF2}" dt="2025-10-27T14:39:14.280" v="4087"/>
          <ac:spMkLst>
            <pc:docMk/>
            <pc:sldMk cId="2603016821" sldId="308"/>
            <ac:spMk id="3" creationId="{6C5797B9-2F54-9CC5-622F-9B8C872CAE4B}"/>
          </ac:spMkLst>
        </pc:spChg>
        <pc:spChg chg="mod">
          <ac:chgData name="Anja Hansen" userId="269f1d5b-e303-4cd4-825b-6462d09bb4c4" providerId="ADAL" clId="{661B5761-DCD0-49FD-9526-8FD22E4AFDF2}" dt="2025-10-27T14:39:14.280" v="4065"/>
          <ac:spMkLst>
            <pc:docMk/>
            <pc:sldMk cId="2603016821" sldId="308"/>
            <ac:spMk id="5" creationId="{40E195D1-585E-460B-AED9-53B8A5069A21}"/>
          </ac:spMkLst>
        </pc:spChg>
        <pc:spChg chg="mod">
          <ac:chgData name="Anja Hansen" userId="269f1d5b-e303-4cd4-825b-6462d09bb4c4" providerId="ADAL" clId="{661B5761-DCD0-49FD-9526-8FD22E4AFDF2}" dt="2025-10-27T14:39:14.280" v="4073"/>
          <ac:spMkLst>
            <pc:docMk/>
            <pc:sldMk cId="2603016821" sldId="308"/>
            <ac:spMk id="6" creationId="{645C5FB9-D894-47FE-AD2E-199CE1CA676B}"/>
          </ac:spMkLst>
        </pc:spChg>
        <pc:spChg chg="mod">
          <ac:chgData name="Anja Hansen" userId="269f1d5b-e303-4cd4-825b-6462d09bb4c4" providerId="ADAL" clId="{661B5761-DCD0-49FD-9526-8FD22E4AFDF2}" dt="2025-10-27T14:39:14.280" v="4079"/>
          <ac:spMkLst>
            <pc:docMk/>
            <pc:sldMk cId="2603016821" sldId="308"/>
            <ac:spMk id="7" creationId="{5D1BF0C2-E9ED-4537-8FEC-06EC36DC0B64}"/>
          </ac:spMkLst>
        </pc:spChg>
      </pc:sldChg>
      <pc:sldChg chg="modSp mod">
        <pc:chgData name="Anja Hansen" userId="269f1d5b-e303-4cd4-825b-6462d09bb4c4" providerId="ADAL" clId="{661B5761-DCD0-49FD-9526-8FD22E4AFDF2}" dt="2025-10-27T14:39:14.276" v="4057"/>
        <pc:sldMkLst>
          <pc:docMk/>
          <pc:sldMk cId="2187387151" sldId="309"/>
        </pc:sldMkLst>
        <pc:spChg chg="mod">
          <ac:chgData name="Anja Hansen" userId="269f1d5b-e303-4cd4-825b-6462d09bb4c4" providerId="ADAL" clId="{661B5761-DCD0-49FD-9526-8FD22E4AFDF2}" dt="2025-10-27T14:39:14.276" v="4057"/>
          <ac:spMkLst>
            <pc:docMk/>
            <pc:sldMk cId="2187387151" sldId="309"/>
            <ac:spMk id="3" creationId="{4C70B4EA-B79F-CBDF-1F1B-86E119193712}"/>
          </ac:spMkLst>
        </pc:spChg>
        <pc:spChg chg="mod">
          <ac:chgData name="Anja Hansen" userId="269f1d5b-e303-4cd4-825b-6462d09bb4c4" providerId="ADAL" clId="{661B5761-DCD0-49FD-9526-8FD22E4AFDF2}" dt="2025-10-27T14:39:14.267" v="4035"/>
          <ac:spMkLst>
            <pc:docMk/>
            <pc:sldMk cId="2187387151" sldId="309"/>
            <ac:spMk id="5" creationId="{40E195D1-585E-460B-AED9-53B8A5069A21}"/>
          </ac:spMkLst>
        </pc:spChg>
        <pc:spChg chg="mod">
          <ac:chgData name="Anja Hansen" userId="269f1d5b-e303-4cd4-825b-6462d09bb4c4" providerId="ADAL" clId="{661B5761-DCD0-49FD-9526-8FD22E4AFDF2}" dt="2025-10-27T14:39:14.267" v="4043"/>
          <ac:spMkLst>
            <pc:docMk/>
            <pc:sldMk cId="2187387151" sldId="309"/>
            <ac:spMk id="6" creationId="{645C5FB9-D894-47FE-AD2E-199CE1CA676B}"/>
          </ac:spMkLst>
        </pc:spChg>
        <pc:picChg chg="mod">
          <ac:chgData name="Anja Hansen" userId="269f1d5b-e303-4cd4-825b-6462d09bb4c4" providerId="ADAL" clId="{661B5761-DCD0-49FD-9526-8FD22E4AFDF2}" dt="2025-10-27T14:39:14.267" v="4049"/>
          <ac:picMkLst>
            <pc:docMk/>
            <pc:sldMk cId="2187387151" sldId="309"/>
            <ac:picMk id="7" creationId="{A208DA87-6969-44F4-A1CE-5B5336D4367A}"/>
          </ac:picMkLst>
        </pc:picChg>
      </pc:sldChg>
      <pc:sldChg chg="modSp add mod">
        <pc:chgData name="Anja Hansen" userId="269f1d5b-e303-4cd4-825b-6462d09bb4c4" providerId="ADAL" clId="{661B5761-DCD0-49FD-9526-8FD22E4AFDF2}" dt="2025-10-27T14:39:14.296" v="4105"/>
        <pc:sldMkLst>
          <pc:docMk/>
          <pc:sldMk cId="19665386" sldId="310"/>
        </pc:sldMkLst>
        <pc:picChg chg="mod">
          <ac:chgData name="Anja Hansen" userId="269f1d5b-e303-4cd4-825b-6462d09bb4c4" providerId="ADAL" clId="{661B5761-DCD0-49FD-9526-8FD22E4AFDF2}" dt="2025-10-27T14:39:14.291" v="4093"/>
          <ac:picMkLst>
            <pc:docMk/>
            <pc:sldMk cId="19665386" sldId="310"/>
            <ac:picMk id="5" creationId="{277A221A-327F-4F58-B44F-1C298C909F5A}"/>
          </ac:picMkLst>
        </pc:picChg>
        <pc:picChg chg="mod">
          <ac:chgData name="Anja Hansen" userId="269f1d5b-e303-4cd4-825b-6462d09bb4c4" providerId="ADAL" clId="{661B5761-DCD0-49FD-9526-8FD22E4AFDF2}" dt="2025-10-27T14:39:14.291" v="4099"/>
          <ac:picMkLst>
            <pc:docMk/>
            <pc:sldMk cId="19665386" sldId="310"/>
            <ac:picMk id="9" creationId="{7851F246-986F-E101-053C-109136AEF019}"/>
          </ac:picMkLst>
        </pc:picChg>
        <pc:picChg chg="mod">
          <ac:chgData name="Anja Hansen" userId="269f1d5b-e303-4cd4-825b-6462d09bb4c4" providerId="ADAL" clId="{661B5761-DCD0-49FD-9526-8FD22E4AFDF2}" dt="2025-10-27T14:39:14.296" v="4105"/>
          <ac:picMkLst>
            <pc:docMk/>
            <pc:sldMk cId="19665386" sldId="310"/>
            <ac:picMk id="11" creationId="{4B544CA5-A835-11F0-EC7E-9090DB6794A4}"/>
          </ac:picMkLst>
        </pc:picChg>
      </pc:sldChg>
      <pc:sldChg chg="add">
        <pc:chgData name="Anja Hansen" userId="269f1d5b-e303-4cd4-825b-6462d09bb4c4" providerId="ADAL" clId="{661B5761-DCD0-49FD-9526-8FD22E4AFDF2}" dt="2025-10-27T14:24:43.737" v="726"/>
        <pc:sldMkLst>
          <pc:docMk/>
          <pc:sldMk cId="605687047" sldId="311"/>
        </pc:sldMkLst>
      </pc:sldChg>
    </pc:docChg>
  </pc:docChgLst>
  <pc:docChgLst>
    <pc:chgData name="Anja Hansen" userId="269f1d5b-e303-4cd4-825b-6462d09bb4c4" providerId="ADAL" clId="{D7959306-9FC5-49E1-946D-9E2ED1157E02}"/>
    <pc:docChg chg="undo custSel delSld modSld delSection modSection">
      <pc:chgData name="Anja Hansen" userId="269f1d5b-e303-4cd4-825b-6462d09bb4c4" providerId="ADAL" clId="{D7959306-9FC5-49E1-946D-9E2ED1157E02}" dt="2025-09-03T11:17:53.126" v="134" actId="20577"/>
      <pc:docMkLst>
        <pc:docMk/>
      </pc:docMkLst>
      <pc:sldChg chg="del">
        <pc:chgData name="Anja Hansen" userId="269f1d5b-e303-4cd4-825b-6462d09bb4c4" providerId="ADAL" clId="{D7959306-9FC5-49E1-946D-9E2ED1157E02}" dt="2025-09-03T10:34:30.126" v="0" actId="47"/>
        <pc:sldMkLst>
          <pc:docMk/>
          <pc:sldMk cId="3259243647" sldId="274"/>
        </pc:sldMkLst>
      </pc:sldChg>
      <pc:sldChg chg="del">
        <pc:chgData name="Anja Hansen" userId="269f1d5b-e303-4cd4-825b-6462d09bb4c4" providerId="ADAL" clId="{D7959306-9FC5-49E1-946D-9E2ED1157E02}" dt="2025-09-03T10:34:30.126" v="0" actId="47"/>
        <pc:sldMkLst>
          <pc:docMk/>
          <pc:sldMk cId="3419226413" sldId="281"/>
        </pc:sldMkLst>
      </pc:sldChg>
      <pc:sldChg chg="del">
        <pc:chgData name="Anja Hansen" userId="269f1d5b-e303-4cd4-825b-6462d09bb4c4" providerId="ADAL" clId="{D7959306-9FC5-49E1-946D-9E2ED1157E02}" dt="2025-09-03T10:34:39.568" v="2" actId="2696"/>
        <pc:sldMkLst>
          <pc:docMk/>
          <pc:sldMk cId="3700187988" sldId="291"/>
        </pc:sldMkLst>
      </pc:sldChg>
      <pc:sldChg chg="del">
        <pc:chgData name="Anja Hansen" userId="269f1d5b-e303-4cd4-825b-6462d09bb4c4" providerId="ADAL" clId="{D7959306-9FC5-49E1-946D-9E2ED1157E02}" dt="2025-09-03T10:34:30.126" v="0" actId="47"/>
        <pc:sldMkLst>
          <pc:docMk/>
          <pc:sldMk cId="15270075" sldId="302"/>
        </pc:sldMkLst>
      </pc:sldChg>
      <pc:sldChg chg="del">
        <pc:chgData name="Anja Hansen" userId="269f1d5b-e303-4cd4-825b-6462d09bb4c4" providerId="ADAL" clId="{D7959306-9FC5-49E1-946D-9E2ED1157E02}" dt="2025-09-03T10:34:30.126" v="0" actId="47"/>
        <pc:sldMkLst>
          <pc:docMk/>
          <pc:sldMk cId="880569259" sldId="303"/>
        </pc:sldMkLst>
      </pc:sldChg>
      <pc:sldChg chg="modSp mod">
        <pc:chgData name="Anja Hansen" userId="269f1d5b-e303-4cd4-825b-6462d09bb4c4" providerId="ADAL" clId="{D7959306-9FC5-49E1-946D-9E2ED1157E02}" dt="2025-09-03T11:11:31.936" v="36" actId="948"/>
        <pc:sldMkLst>
          <pc:docMk/>
          <pc:sldMk cId="3659950454" sldId="304"/>
        </pc:sldMkLst>
      </pc:sldChg>
      <pc:sldChg chg="modSp mod">
        <pc:chgData name="Anja Hansen" userId="269f1d5b-e303-4cd4-825b-6462d09bb4c4" providerId="ADAL" clId="{D7959306-9FC5-49E1-946D-9E2ED1157E02}" dt="2025-09-03T11:11:25.416" v="35" actId="948"/>
        <pc:sldMkLst>
          <pc:docMk/>
          <pc:sldMk cId="2183335742" sldId="305"/>
        </pc:sldMkLst>
      </pc:sldChg>
      <pc:sldChg chg="modSp mod">
        <pc:chgData name="Anja Hansen" userId="269f1d5b-e303-4cd4-825b-6462d09bb4c4" providerId="ADAL" clId="{D7959306-9FC5-49E1-946D-9E2ED1157E02}" dt="2025-09-03T11:11:18.600" v="34" actId="948"/>
        <pc:sldMkLst>
          <pc:docMk/>
          <pc:sldMk cId="3140431492" sldId="306"/>
        </pc:sldMkLst>
      </pc:sldChg>
      <pc:sldChg chg="addSp modSp mod">
        <pc:chgData name="Anja Hansen" userId="269f1d5b-e303-4cd4-825b-6462d09bb4c4" providerId="ADAL" clId="{D7959306-9FC5-49E1-946D-9E2ED1157E02}" dt="2025-09-03T11:11:47.083" v="39" actId="1076"/>
        <pc:sldMkLst>
          <pc:docMk/>
          <pc:sldMk cId="217690720" sldId="307"/>
        </pc:sldMkLst>
      </pc:sldChg>
      <pc:sldChg chg="addSp modSp mod">
        <pc:chgData name="Anja Hansen" userId="269f1d5b-e303-4cd4-825b-6462d09bb4c4" providerId="ADAL" clId="{D7959306-9FC5-49E1-946D-9E2ED1157E02}" dt="2025-09-03T11:17:53.126" v="134" actId="20577"/>
        <pc:sldMkLst>
          <pc:docMk/>
          <pc:sldMk cId="2603016821" sldId="308"/>
        </pc:sldMkLst>
      </pc:sldChg>
      <pc:sldChg chg="addSp modSp mod">
        <pc:chgData name="Anja Hansen" userId="269f1d5b-e303-4cd4-825b-6462d09bb4c4" providerId="ADAL" clId="{D7959306-9FC5-49E1-946D-9E2ED1157E02}" dt="2025-09-03T11:15:28.534" v="121" actId="2711"/>
        <pc:sldMkLst>
          <pc:docMk/>
          <pc:sldMk cId="2187387151" sldId="309"/>
        </pc:sldMkLst>
      </pc:sldChg>
      <pc:sldChg chg="del">
        <pc:chgData name="Anja Hansen" userId="269f1d5b-e303-4cd4-825b-6462d09bb4c4" providerId="ADAL" clId="{D7959306-9FC5-49E1-946D-9E2ED1157E02}" dt="2025-09-03T10:34:30.126" v="0" actId="47"/>
        <pc:sldMkLst>
          <pc:docMk/>
          <pc:sldMk cId="19665386" sldId="310"/>
        </pc:sldMkLst>
      </pc:sldChg>
      <pc:sldChg chg="del">
        <pc:chgData name="Anja Hansen" userId="269f1d5b-e303-4cd4-825b-6462d09bb4c4" providerId="ADAL" clId="{D7959306-9FC5-49E1-946D-9E2ED1157E02}" dt="2025-09-03T10:34:30.126" v="0" actId="47"/>
        <pc:sldMkLst>
          <pc:docMk/>
          <pc:sldMk cId="605687047" sldId="31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FB7EF0-B5AB-4667-8EB3-445DBE536CDC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153EFAAE-5FD6-4DCC-9FFD-2F185C8A1761}">
      <dgm:prSet phldrT="[Tekst]"/>
      <dgm:spPr>
        <a:solidFill>
          <a:srgbClr val="0C807E"/>
        </a:solidFill>
        <a:ln>
          <a:noFill/>
        </a:ln>
      </dgm:spPr>
      <dgm:t>
        <a:bodyPr/>
        <a:lstStyle/>
        <a:p>
          <a:r>
            <a:rPr lang="da-DK" dirty="0"/>
            <a:t>Caféøvelse gennemføres på  et</a:t>
          </a:r>
        </a:p>
        <a:p>
          <a:r>
            <a:rPr lang="da-DK" b="0" dirty="0"/>
            <a:t>forældremøde </a:t>
          </a:r>
        </a:p>
      </dgm:t>
    </dgm:pt>
    <dgm:pt modelId="{72DB7244-678B-4CDB-B35A-FBED95955974}" type="parTrans" cxnId="{084D60E0-6C99-4DA3-A64A-51BF87EB44C3}">
      <dgm:prSet/>
      <dgm:spPr/>
      <dgm:t>
        <a:bodyPr/>
        <a:lstStyle/>
        <a:p>
          <a:endParaRPr lang="da-DK"/>
        </a:p>
      </dgm:t>
    </dgm:pt>
    <dgm:pt modelId="{53F9B922-0037-484C-AD11-F5CF51DD965C}" type="sibTrans" cxnId="{084D60E0-6C99-4DA3-A64A-51BF87EB44C3}">
      <dgm:prSet/>
      <dgm:spPr>
        <a:solidFill>
          <a:srgbClr val="0C807E"/>
        </a:solidFill>
      </dgm:spPr>
      <dgm:t>
        <a:bodyPr/>
        <a:lstStyle/>
        <a:p>
          <a:endParaRPr lang="da-DK"/>
        </a:p>
      </dgm:t>
    </dgm:pt>
    <dgm:pt modelId="{D4CB1B58-EE51-4D6F-92EC-4E1A899AC47D}">
      <dgm:prSet phldrT="[Tekst]"/>
      <dgm:spPr>
        <a:solidFill>
          <a:srgbClr val="0C807E"/>
        </a:solidFill>
        <a:ln>
          <a:noFill/>
        </a:ln>
      </dgm:spPr>
      <dgm:t>
        <a:bodyPr/>
        <a:lstStyle/>
        <a:p>
          <a:r>
            <a:rPr lang="da-DK" dirty="0"/>
            <a:t>Tilpasning af principper for forældresamarbejde på plakaten (find plakat på Opgaveportalen)</a:t>
          </a:r>
        </a:p>
      </dgm:t>
    </dgm:pt>
    <dgm:pt modelId="{2670D216-DC70-4FAA-BFDC-2D7903715F72}" type="sibTrans" cxnId="{6A783B88-0877-43E1-893A-2B3C0325F0AA}">
      <dgm:prSet/>
      <dgm:spPr/>
      <dgm:t>
        <a:bodyPr/>
        <a:lstStyle/>
        <a:p>
          <a:endParaRPr lang="da-DK"/>
        </a:p>
      </dgm:t>
    </dgm:pt>
    <dgm:pt modelId="{2A754FB1-F7CF-467F-A44D-A2D637D2984E}" type="parTrans" cxnId="{6A783B88-0877-43E1-893A-2B3C0325F0AA}">
      <dgm:prSet/>
      <dgm:spPr/>
      <dgm:t>
        <a:bodyPr/>
        <a:lstStyle/>
        <a:p>
          <a:endParaRPr lang="da-DK"/>
        </a:p>
      </dgm:t>
    </dgm:pt>
    <dgm:pt modelId="{1058D75E-A6A4-4E6B-AD4B-D45E9861EA85}">
      <dgm:prSet phldrT="[Tekst]"/>
      <dgm:spPr>
        <a:solidFill>
          <a:srgbClr val="0C807E"/>
        </a:solidFill>
        <a:ln>
          <a:noFill/>
        </a:ln>
      </dgm:spPr>
      <dgm:t>
        <a:bodyPr/>
        <a:lstStyle/>
        <a:p>
          <a:r>
            <a:rPr lang="da-DK" dirty="0"/>
            <a:t>Opsamling og drøftelse af principper for forældresamarbejde i forældrerådet og/eller forældrebestyrelsen (se slide 14) </a:t>
          </a:r>
        </a:p>
      </dgm:t>
    </dgm:pt>
    <dgm:pt modelId="{8857931B-D01F-457C-A7C7-70C9184958E8}" type="sibTrans" cxnId="{6CB5D392-493C-47F8-8931-535024897F33}">
      <dgm:prSet/>
      <dgm:spPr>
        <a:solidFill>
          <a:srgbClr val="0C807E"/>
        </a:solidFill>
      </dgm:spPr>
      <dgm:t>
        <a:bodyPr/>
        <a:lstStyle/>
        <a:p>
          <a:endParaRPr lang="da-DK"/>
        </a:p>
      </dgm:t>
    </dgm:pt>
    <dgm:pt modelId="{A825F2F8-9D50-4F2D-BFC1-BBBB4D3B9761}" type="parTrans" cxnId="{6CB5D392-493C-47F8-8931-535024897F33}">
      <dgm:prSet/>
      <dgm:spPr/>
      <dgm:t>
        <a:bodyPr/>
        <a:lstStyle/>
        <a:p>
          <a:endParaRPr lang="da-DK"/>
        </a:p>
      </dgm:t>
    </dgm:pt>
    <dgm:pt modelId="{BA5DF376-FCD5-438B-A550-EC0B64DAB409}" type="pres">
      <dgm:prSet presAssocID="{AFFB7EF0-B5AB-4667-8EB3-445DBE536CDC}" presName="linearFlow" presStyleCnt="0">
        <dgm:presLayoutVars>
          <dgm:resizeHandles val="exact"/>
        </dgm:presLayoutVars>
      </dgm:prSet>
      <dgm:spPr/>
    </dgm:pt>
    <dgm:pt modelId="{B112DDD6-4C77-4C25-B165-7AA4CF998A32}" type="pres">
      <dgm:prSet presAssocID="{153EFAAE-5FD6-4DCC-9FFD-2F185C8A1761}" presName="node" presStyleLbl="node1" presStyleIdx="0" presStyleCnt="3">
        <dgm:presLayoutVars>
          <dgm:bulletEnabled val="1"/>
        </dgm:presLayoutVars>
      </dgm:prSet>
      <dgm:spPr/>
    </dgm:pt>
    <dgm:pt modelId="{5304529B-0333-44D8-9208-C3A242A6598A}" type="pres">
      <dgm:prSet presAssocID="{53F9B922-0037-484C-AD11-F5CF51DD965C}" presName="sibTrans" presStyleLbl="sibTrans2D1" presStyleIdx="0" presStyleCnt="2"/>
      <dgm:spPr/>
    </dgm:pt>
    <dgm:pt modelId="{AA9FDA3B-96EA-4F92-BE1F-211DA8AFAE8D}" type="pres">
      <dgm:prSet presAssocID="{53F9B922-0037-484C-AD11-F5CF51DD965C}" presName="connectorText" presStyleLbl="sibTrans2D1" presStyleIdx="0" presStyleCnt="2"/>
      <dgm:spPr/>
    </dgm:pt>
    <dgm:pt modelId="{A8F83FEA-564C-44C6-8325-54B1DA9A3790}" type="pres">
      <dgm:prSet presAssocID="{1058D75E-A6A4-4E6B-AD4B-D45E9861EA85}" presName="node" presStyleLbl="node1" presStyleIdx="1" presStyleCnt="3" custLinFactNeighborX="6" custLinFactNeighborY="1499">
        <dgm:presLayoutVars>
          <dgm:bulletEnabled val="1"/>
        </dgm:presLayoutVars>
      </dgm:prSet>
      <dgm:spPr/>
    </dgm:pt>
    <dgm:pt modelId="{C826E481-0C38-431B-A6CC-F73383634947}" type="pres">
      <dgm:prSet presAssocID="{8857931B-D01F-457C-A7C7-70C9184958E8}" presName="sibTrans" presStyleLbl="sibTrans2D1" presStyleIdx="1" presStyleCnt="2" custLinFactNeighborY="7774"/>
      <dgm:spPr/>
    </dgm:pt>
    <dgm:pt modelId="{E5184E77-2D80-4914-A7AD-9C88D4F5EF85}" type="pres">
      <dgm:prSet presAssocID="{8857931B-D01F-457C-A7C7-70C9184958E8}" presName="connectorText" presStyleLbl="sibTrans2D1" presStyleIdx="1" presStyleCnt="2"/>
      <dgm:spPr/>
    </dgm:pt>
    <dgm:pt modelId="{2A6E06EF-8BA0-47F9-AFCE-0EDB2A30A424}" type="pres">
      <dgm:prSet presAssocID="{D4CB1B58-EE51-4D6F-92EC-4E1A899AC47D}" presName="node" presStyleLbl="node1" presStyleIdx="2" presStyleCnt="3" custLinFactNeighborX="6" custLinFactNeighborY="0">
        <dgm:presLayoutVars>
          <dgm:bulletEnabled val="1"/>
        </dgm:presLayoutVars>
      </dgm:prSet>
      <dgm:spPr/>
    </dgm:pt>
  </dgm:ptLst>
  <dgm:cxnLst>
    <dgm:cxn modelId="{9EF93137-23D6-45B6-85DE-5AC402A6DE9E}" type="presOf" srcId="{8857931B-D01F-457C-A7C7-70C9184958E8}" destId="{C826E481-0C38-431B-A6CC-F73383634947}" srcOrd="0" destOrd="0" presId="urn:microsoft.com/office/officeart/2005/8/layout/process2"/>
    <dgm:cxn modelId="{B8CD3E51-0B09-4CB9-A506-42C33B952C9B}" type="presOf" srcId="{1058D75E-A6A4-4E6B-AD4B-D45E9861EA85}" destId="{A8F83FEA-564C-44C6-8325-54B1DA9A3790}" srcOrd="0" destOrd="0" presId="urn:microsoft.com/office/officeart/2005/8/layout/process2"/>
    <dgm:cxn modelId="{D5F20288-BE80-4BA9-AEF2-6F11FA9D00FA}" type="presOf" srcId="{8857931B-D01F-457C-A7C7-70C9184958E8}" destId="{E5184E77-2D80-4914-A7AD-9C88D4F5EF85}" srcOrd="1" destOrd="0" presId="urn:microsoft.com/office/officeart/2005/8/layout/process2"/>
    <dgm:cxn modelId="{6A783B88-0877-43E1-893A-2B3C0325F0AA}" srcId="{AFFB7EF0-B5AB-4667-8EB3-445DBE536CDC}" destId="{D4CB1B58-EE51-4D6F-92EC-4E1A899AC47D}" srcOrd="2" destOrd="0" parTransId="{2A754FB1-F7CF-467F-A44D-A2D637D2984E}" sibTransId="{2670D216-DC70-4FAA-BFDC-2D7903715F72}"/>
    <dgm:cxn modelId="{6CB5D392-493C-47F8-8931-535024897F33}" srcId="{AFFB7EF0-B5AB-4667-8EB3-445DBE536CDC}" destId="{1058D75E-A6A4-4E6B-AD4B-D45E9861EA85}" srcOrd="1" destOrd="0" parTransId="{A825F2F8-9D50-4F2D-BFC1-BBBB4D3B9761}" sibTransId="{8857931B-D01F-457C-A7C7-70C9184958E8}"/>
    <dgm:cxn modelId="{D653D3A9-E01E-47EA-A998-67D18FBC95A2}" type="presOf" srcId="{AFFB7EF0-B5AB-4667-8EB3-445DBE536CDC}" destId="{BA5DF376-FCD5-438B-A550-EC0B64DAB409}" srcOrd="0" destOrd="0" presId="urn:microsoft.com/office/officeart/2005/8/layout/process2"/>
    <dgm:cxn modelId="{DEEC4ECA-3460-4D37-AAFD-1EB25881562D}" type="presOf" srcId="{53F9B922-0037-484C-AD11-F5CF51DD965C}" destId="{5304529B-0333-44D8-9208-C3A242A6598A}" srcOrd="0" destOrd="0" presId="urn:microsoft.com/office/officeart/2005/8/layout/process2"/>
    <dgm:cxn modelId="{084D60E0-6C99-4DA3-A64A-51BF87EB44C3}" srcId="{AFFB7EF0-B5AB-4667-8EB3-445DBE536CDC}" destId="{153EFAAE-5FD6-4DCC-9FFD-2F185C8A1761}" srcOrd="0" destOrd="0" parTransId="{72DB7244-678B-4CDB-B35A-FBED95955974}" sibTransId="{53F9B922-0037-484C-AD11-F5CF51DD965C}"/>
    <dgm:cxn modelId="{EB4425E9-6EAB-47AA-952B-386042CA4D25}" type="presOf" srcId="{D4CB1B58-EE51-4D6F-92EC-4E1A899AC47D}" destId="{2A6E06EF-8BA0-47F9-AFCE-0EDB2A30A424}" srcOrd="0" destOrd="0" presId="urn:microsoft.com/office/officeart/2005/8/layout/process2"/>
    <dgm:cxn modelId="{F84070EC-35B5-4A24-96BD-99F187DD4263}" type="presOf" srcId="{153EFAAE-5FD6-4DCC-9FFD-2F185C8A1761}" destId="{B112DDD6-4C77-4C25-B165-7AA4CF998A32}" srcOrd="0" destOrd="0" presId="urn:microsoft.com/office/officeart/2005/8/layout/process2"/>
    <dgm:cxn modelId="{226392F3-8B6A-4942-B039-C4464725B78A}" type="presOf" srcId="{53F9B922-0037-484C-AD11-F5CF51DD965C}" destId="{AA9FDA3B-96EA-4F92-BE1F-211DA8AFAE8D}" srcOrd="1" destOrd="0" presId="urn:microsoft.com/office/officeart/2005/8/layout/process2"/>
    <dgm:cxn modelId="{B10EB543-32B9-4BDC-979F-5025EC574BF9}" type="presParOf" srcId="{BA5DF376-FCD5-438B-A550-EC0B64DAB409}" destId="{B112DDD6-4C77-4C25-B165-7AA4CF998A32}" srcOrd="0" destOrd="0" presId="urn:microsoft.com/office/officeart/2005/8/layout/process2"/>
    <dgm:cxn modelId="{BD57C917-23BB-4E04-804F-D6268FA36F1C}" type="presParOf" srcId="{BA5DF376-FCD5-438B-A550-EC0B64DAB409}" destId="{5304529B-0333-44D8-9208-C3A242A6598A}" srcOrd="1" destOrd="0" presId="urn:microsoft.com/office/officeart/2005/8/layout/process2"/>
    <dgm:cxn modelId="{30EAA3AA-9776-4DA4-B74C-14CC1C49BB52}" type="presParOf" srcId="{5304529B-0333-44D8-9208-C3A242A6598A}" destId="{AA9FDA3B-96EA-4F92-BE1F-211DA8AFAE8D}" srcOrd="0" destOrd="0" presId="urn:microsoft.com/office/officeart/2005/8/layout/process2"/>
    <dgm:cxn modelId="{B97338F2-787B-41F8-82A1-213D9F1E0E4D}" type="presParOf" srcId="{BA5DF376-FCD5-438B-A550-EC0B64DAB409}" destId="{A8F83FEA-564C-44C6-8325-54B1DA9A3790}" srcOrd="2" destOrd="0" presId="urn:microsoft.com/office/officeart/2005/8/layout/process2"/>
    <dgm:cxn modelId="{CF779B0B-2F7C-48BC-8263-C250A89156D7}" type="presParOf" srcId="{BA5DF376-FCD5-438B-A550-EC0B64DAB409}" destId="{C826E481-0C38-431B-A6CC-F73383634947}" srcOrd="3" destOrd="0" presId="urn:microsoft.com/office/officeart/2005/8/layout/process2"/>
    <dgm:cxn modelId="{FB4E91D6-942A-4C6E-ABE2-9F2D45CE3BA0}" type="presParOf" srcId="{C826E481-0C38-431B-A6CC-F73383634947}" destId="{E5184E77-2D80-4914-A7AD-9C88D4F5EF85}" srcOrd="0" destOrd="0" presId="urn:microsoft.com/office/officeart/2005/8/layout/process2"/>
    <dgm:cxn modelId="{59116DED-A30A-45B6-89F0-2B9CF5914A42}" type="presParOf" srcId="{BA5DF376-FCD5-438B-A550-EC0B64DAB409}" destId="{2A6E06EF-8BA0-47F9-AFCE-0EDB2A30A42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12DDD6-4C77-4C25-B165-7AA4CF998A32}">
      <dsp:nvSpPr>
        <dsp:cNvPr id="0" name=""/>
        <dsp:cNvSpPr/>
      </dsp:nvSpPr>
      <dsp:spPr>
        <a:xfrm>
          <a:off x="37430" y="0"/>
          <a:ext cx="3062786" cy="944211"/>
        </a:xfrm>
        <a:prstGeom prst="roundRect">
          <a:avLst>
            <a:gd name="adj" fmla="val 10000"/>
          </a:avLst>
        </a:prstGeom>
        <a:solidFill>
          <a:srgbClr val="0C807E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 dirty="0"/>
            <a:t>Caféøvelse gennemføres på  et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b="0" kern="1200" dirty="0"/>
            <a:t>forældremøde </a:t>
          </a:r>
        </a:p>
      </dsp:txBody>
      <dsp:txXfrm>
        <a:off x="65085" y="27655"/>
        <a:ext cx="3007476" cy="888901"/>
      </dsp:txXfrm>
    </dsp:sp>
    <dsp:sp modelId="{5304529B-0333-44D8-9208-C3A242A6598A}">
      <dsp:nvSpPr>
        <dsp:cNvPr id="0" name=""/>
        <dsp:cNvSpPr/>
      </dsp:nvSpPr>
      <dsp:spPr>
        <a:xfrm rot="5399556">
          <a:off x="1389222" y="971355"/>
          <a:ext cx="359386" cy="424895"/>
        </a:xfrm>
        <a:prstGeom prst="rightArrow">
          <a:avLst>
            <a:gd name="adj1" fmla="val 60000"/>
            <a:gd name="adj2" fmla="val 50000"/>
          </a:avLst>
        </a:prstGeom>
        <a:solidFill>
          <a:srgbClr val="0C807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100" kern="1200"/>
        </a:p>
      </dsp:txBody>
      <dsp:txXfrm rot="-5400000">
        <a:off x="1441440" y="1004109"/>
        <a:ext cx="254937" cy="251570"/>
      </dsp:txXfrm>
    </dsp:sp>
    <dsp:sp modelId="{A8F83FEA-564C-44C6-8325-54B1DA9A3790}">
      <dsp:nvSpPr>
        <dsp:cNvPr id="0" name=""/>
        <dsp:cNvSpPr/>
      </dsp:nvSpPr>
      <dsp:spPr>
        <a:xfrm>
          <a:off x="37614" y="1423394"/>
          <a:ext cx="3062786" cy="944211"/>
        </a:xfrm>
        <a:prstGeom prst="roundRect">
          <a:avLst>
            <a:gd name="adj" fmla="val 10000"/>
          </a:avLst>
        </a:prstGeom>
        <a:solidFill>
          <a:srgbClr val="0C807E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 dirty="0"/>
            <a:t>Opsamling og drøftelse af principper for forældresamarbejde i forældrerådet og/eller forældrebestyrelsen (se slide 14) </a:t>
          </a:r>
        </a:p>
      </dsp:txBody>
      <dsp:txXfrm>
        <a:off x="65269" y="1451049"/>
        <a:ext cx="3007476" cy="888901"/>
      </dsp:txXfrm>
    </dsp:sp>
    <dsp:sp modelId="{C826E481-0C38-431B-A6CC-F73383634947}">
      <dsp:nvSpPr>
        <dsp:cNvPr id="0" name=""/>
        <dsp:cNvSpPr/>
      </dsp:nvSpPr>
      <dsp:spPr>
        <a:xfrm rot="5400000">
          <a:off x="1394621" y="2420703"/>
          <a:ext cx="348771" cy="424895"/>
        </a:xfrm>
        <a:prstGeom prst="rightArrow">
          <a:avLst>
            <a:gd name="adj1" fmla="val 60000"/>
            <a:gd name="adj2" fmla="val 50000"/>
          </a:avLst>
        </a:prstGeom>
        <a:solidFill>
          <a:srgbClr val="0C807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1100" kern="1200"/>
        </a:p>
      </dsp:txBody>
      <dsp:txXfrm rot="-5400000">
        <a:off x="1441539" y="2458765"/>
        <a:ext cx="254937" cy="244140"/>
      </dsp:txXfrm>
    </dsp:sp>
    <dsp:sp modelId="{2A6E06EF-8BA0-47F9-AFCE-0EDB2A30A424}">
      <dsp:nvSpPr>
        <dsp:cNvPr id="0" name=""/>
        <dsp:cNvSpPr/>
      </dsp:nvSpPr>
      <dsp:spPr>
        <a:xfrm>
          <a:off x="37614" y="2832634"/>
          <a:ext cx="3062786" cy="944211"/>
        </a:xfrm>
        <a:prstGeom prst="roundRect">
          <a:avLst>
            <a:gd name="adj" fmla="val 10000"/>
          </a:avLst>
        </a:prstGeom>
        <a:solidFill>
          <a:srgbClr val="0C807E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kern="1200" dirty="0"/>
            <a:t>Tilpasning af principper for forældresamarbejde på plakaten (find plakat på Opgaveportalen)</a:t>
          </a:r>
        </a:p>
      </dsp:txBody>
      <dsp:txXfrm>
        <a:off x="65269" y="2860289"/>
        <a:ext cx="3007476" cy="8889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27/10/2025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27/10/2025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1680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67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926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82124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917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08741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684F4FD-71A2-45CC-8A6E-49D5A00D18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27A3F2-4381-4C6B-970B-F774BAF519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E1B11E-3EFA-4F7B-9B51-5153243964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B6ED97-6CA2-43D5-84C1-C8E191DA58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010810A8-8A1E-4E68-A968-35AAC01A2281}"/>
              </a:ext>
            </a:extLst>
          </p:cNvPr>
          <p:cNvSpPr/>
          <p:nvPr userDrawn="1"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17087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defRPr sz="2400"/>
            </a:lvl1pPr>
            <a:lvl2pPr marL="620713" indent="-230188">
              <a:defRPr/>
            </a:lvl2pPr>
          </a:lstStyle>
          <a:p>
            <a:pPr lvl="0"/>
            <a:r>
              <a:rPr lang="da-DK" dirty="0"/>
              <a:t>Klik for at tilføje agenda punkter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32109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ørk baggrund">
            <a:extLst>
              <a:ext uri="{FF2B5EF4-FFF2-40B4-BE49-F238E27FC236}">
                <a16:creationId xmlns:a16="http://schemas.microsoft.com/office/drawing/2014/main" id="{5AD5CF03-2716-4BA5-9C0A-662F67148B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619200" indent="-230400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a-DK" dirty="0"/>
              <a:t>Klik for at tilføje agenda punkter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4E782-FCE1-4223-B963-3FB009D942A3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1963954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399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rgbClr val="000C2E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CCD90-1944-4905-B643-649FADC8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7" name="SD_FLD_PresentationTitle">
            <a:extLst>
              <a:ext uri="{FF2B5EF4-FFF2-40B4-BE49-F238E27FC236}">
                <a16:creationId xmlns:a16="http://schemas.microsoft.com/office/drawing/2014/main" id="{0A1B639C-198A-476D-B365-AE3F9BFE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15E2E9-557F-4202-BA67-139A65D0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21266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 mørk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BB6A6-23EA-4F4B-B9FD-8994EF63F7D5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70538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hvid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2228350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2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442186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1A9E3-0AAD-4CBD-B3C1-4C6ACE3B9B21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3200726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462055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63043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2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3344400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4400" y="0"/>
            <a:ext cx="77676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7A3DA441-2DEB-4514-AAC8-CF11F3E1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>
            <a:extLst>
              <a:ext uri="{FF2B5EF4-FFF2-40B4-BE49-F238E27FC236}">
                <a16:creationId xmlns:a16="http://schemas.microsoft.com/office/drawing/2014/main" id="{45313C7E-88CA-4F1A-B38E-6BE726A7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75DF70B-4895-4E76-B8EF-32B6EE62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2018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8F5DFB3-8199-4CB6-9066-2BB37E4656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 userDrawn="1"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B98C9C42-90FD-450B-BFF8-46B74DF1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96082EB3-5080-42D3-A152-5B8B1FC9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D5A722A-DCEE-49E6-BB44-6F3079BE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CE89EFC-8997-4F51-A888-D563A6C36C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08E5ED6-3D56-4788-93B6-332204188D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7657689-90E8-4FD6-8984-F6AB4680D2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</p:spTree>
    <p:extLst>
      <p:ext uri="{BB962C8B-B14F-4D97-AF65-F5344CB8AC3E}">
        <p14:creationId xmlns:p14="http://schemas.microsoft.com/office/powerpoint/2010/main" val="3397395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 dirty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70943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7048402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 dirty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91089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på denne pladsholder og indsæt baggrundsbillede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63432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chemeClr val="bg1">
              <a:lumMod val="95000"/>
            </a:schemeClr>
          </a:solidFill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på denne pladsholder og indsæt baggrundsbillede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949689"/>
            <a:ext cx="10752002" cy="4328894"/>
          </a:xfrm>
        </p:spPr>
        <p:txBody>
          <a:bodyPr>
            <a:normAutofit/>
          </a:bodyPr>
          <a:lstStyle>
            <a:lvl1pPr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Indsæt titel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383697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5558" y="720000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91064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27998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3603626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5BA7BD3-EF06-4551-A428-51A46E5A89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5559" y="3603626"/>
            <a:ext cx="3346442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52411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boks mørk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7052888" cy="5418000"/>
          </a:xfrm>
          <a:solidFill>
            <a:schemeClr val="tx2"/>
          </a:solidFill>
        </p:spPr>
        <p:txBody>
          <a:bodyPr lIns="360000" tIns="342000" rIns="360000" bIns="34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6666</a:t>
            </a:r>
          </a:p>
          <a:p>
            <a:pPr lvl="6"/>
            <a:r>
              <a:rPr lang="da-DK" dirty="0"/>
              <a:t>777</a:t>
            </a:r>
          </a:p>
          <a:p>
            <a:pPr lvl="7"/>
            <a:r>
              <a:rPr lang="da-DK" dirty="0"/>
              <a:t>8888</a:t>
            </a:r>
          </a:p>
          <a:p>
            <a:pPr lvl="8"/>
            <a:r>
              <a:rPr lang="da-DK" dirty="0"/>
              <a:t>9999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691250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436814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7386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her og indsæt lyst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2CF0303-FAD9-4C99-AED3-D04BAD578B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FFBCE6F-028A-4617-B072-71A0FA0A4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075BC39-D207-4CA1-857E-6EA19E26C9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AD6F774-1095-47B8-92F2-C3F93E18A6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14CE8CE-0AFB-48E8-822A-C0D496286A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5918" cy="1069117"/>
          </a:xfrm>
          <a:custGeom>
            <a:avLst/>
            <a:gdLst>
              <a:gd name="connsiteX0" fmla="*/ 445718 w 1025918"/>
              <a:gd name="connsiteY0" fmla="*/ 980173 h 1069117"/>
              <a:gd name="connsiteX1" fmla="*/ 464702 w 1025918"/>
              <a:gd name="connsiteY1" fmla="*/ 980540 h 1069117"/>
              <a:gd name="connsiteX2" fmla="*/ 509639 w 1025918"/>
              <a:gd name="connsiteY2" fmla="*/ 1035095 h 1069117"/>
              <a:gd name="connsiteX3" fmla="*/ 509414 w 1025918"/>
              <a:gd name="connsiteY3" fmla="*/ 981188 h 1069117"/>
              <a:gd name="connsiteX4" fmla="*/ 530119 w 1025918"/>
              <a:gd name="connsiteY4" fmla="*/ 981527 h 1069117"/>
              <a:gd name="connsiteX5" fmla="*/ 530147 w 1025918"/>
              <a:gd name="connsiteY5" fmla="*/ 1069117 h 1069117"/>
              <a:gd name="connsiteX6" fmla="*/ 509544 w 1025918"/>
              <a:gd name="connsiteY6" fmla="*/ 1069117 h 1069117"/>
              <a:gd name="connsiteX7" fmla="*/ 509527 w 1025918"/>
              <a:gd name="connsiteY7" fmla="*/ 1067846 h 1069117"/>
              <a:gd name="connsiteX8" fmla="*/ 504449 w 1025918"/>
              <a:gd name="connsiteY8" fmla="*/ 1056901 h 1069117"/>
              <a:gd name="connsiteX9" fmla="*/ 465126 w 1025918"/>
              <a:gd name="connsiteY9" fmla="*/ 1008833 h 1069117"/>
              <a:gd name="connsiteX10" fmla="*/ 463748 w 1025918"/>
              <a:gd name="connsiteY10" fmla="*/ 1069117 h 1069117"/>
              <a:gd name="connsiteX11" fmla="*/ 451642 w 1025918"/>
              <a:gd name="connsiteY11" fmla="*/ 1069117 h 1069117"/>
              <a:gd name="connsiteX12" fmla="*/ 442812 w 1025918"/>
              <a:gd name="connsiteY12" fmla="*/ 1068974 h 1069117"/>
              <a:gd name="connsiteX13" fmla="*/ 660021 w 1025918"/>
              <a:gd name="connsiteY13" fmla="*/ 951513 h 1069117"/>
              <a:gd name="connsiteX14" fmla="*/ 686537 w 1025918"/>
              <a:gd name="connsiteY14" fmla="*/ 1036280 h 1069117"/>
              <a:gd name="connsiteX15" fmla="*/ 665973 w 1025918"/>
              <a:gd name="connsiteY15" fmla="*/ 1042345 h 1069117"/>
              <a:gd name="connsiteX16" fmla="*/ 655112 w 1025918"/>
              <a:gd name="connsiteY16" fmla="*/ 1007028 h 1069117"/>
              <a:gd name="connsiteX17" fmla="*/ 616043 w 1025918"/>
              <a:gd name="connsiteY17" fmla="*/ 1018509 h 1069117"/>
              <a:gd name="connsiteX18" fmla="*/ 626086 w 1025918"/>
              <a:gd name="connsiteY18" fmla="*/ 1054052 h 1069117"/>
              <a:gd name="connsiteX19" fmla="*/ 605408 w 1025918"/>
              <a:gd name="connsiteY19" fmla="*/ 1060145 h 1069117"/>
              <a:gd name="connsiteX20" fmla="*/ 581713 w 1025918"/>
              <a:gd name="connsiteY20" fmla="*/ 974559 h 1069117"/>
              <a:gd name="connsiteX21" fmla="*/ 601939 w 1025918"/>
              <a:gd name="connsiteY21" fmla="*/ 968607 h 1069117"/>
              <a:gd name="connsiteX22" fmla="*/ 611304 w 1025918"/>
              <a:gd name="connsiteY22" fmla="*/ 1001668 h 1069117"/>
              <a:gd name="connsiteX23" fmla="*/ 650006 w 1025918"/>
              <a:gd name="connsiteY23" fmla="*/ 990300 h 1069117"/>
              <a:gd name="connsiteX24" fmla="*/ 639908 w 1025918"/>
              <a:gd name="connsiteY24" fmla="*/ 957437 h 1069117"/>
              <a:gd name="connsiteX25" fmla="*/ 330880 w 1025918"/>
              <a:gd name="connsiteY25" fmla="*/ 950864 h 1069117"/>
              <a:gd name="connsiteX26" fmla="*/ 394886 w 1025918"/>
              <a:gd name="connsiteY26" fmla="*/ 971005 h 1069117"/>
              <a:gd name="connsiteX27" fmla="*/ 389610 w 1025918"/>
              <a:gd name="connsiteY27" fmla="*/ 987818 h 1069117"/>
              <a:gd name="connsiteX28" fmla="*/ 345802 w 1025918"/>
              <a:gd name="connsiteY28" fmla="*/ 974023 h 1069117"/>
              <a:gd name="connsiteX29" fmla="*/ 340640 w 1025918"/>
              <a:gd name="connsiteY29" fmla="*/ 990469 h 1069117"/>
              <a:gd name="connsiteX30" fmla="*/ 377171 w 1025918"/>
              <a:gd name="connsiteY30" fmla="*/ 1001978 h 1069117"/>
              <a:gd name="connsiteX31" fmla="*/ 371895 w 1025918"/>
              <a:gd name="connsiteY31" fmla="*/ 1018791 h 1069117"/>
              <a:gd name="connsiteX32" fmla="*/ 335337 w 1025918"/>
              <a:gd name="connsiteY32" fmla="*/ 1007310 h 1069117"/>
              <a:gd name="connsiteX33" fmla="*/ 329752 w 1025918"/>
              <a:gd name="connsiteY33" fmla="*/ 1025081 h 1069117"/>
              <a:gd name="connsiteX34" fmla="*/ 373560 w 1025918"/>
              <a:gd name="connsiteY34" fmla="*/ 1038875 h 1069117"/>
              <a:gd name="connsiteX35" fmla="*/ 368257 w 1025918"/>
              <a:gd name="connsiteY35" fmla="*/ 1055716 h 1069117"/>
              <a:gd name="connsiteX36" fmla="*/ 304251 w 1025918"/>
              <a:gd name="connsiteY36" fmla="*/ 1035575 h 1069117"/>
              <a:gd name="connsiteX37" fmla="*/ 215252 w 1025918"/>
              <a:gd name="connsiteY37" fmla="*/ 947959 h 1069117"/>
              <a:gd name="connsiteX38" fmla="*/ 203235 w 1025918"/>
              <a:gd name="connsiteY38" fmla="*/ 965561 h 1069117"/>
              <a:gd name="connsiteX39" fmla="*/ 219145 w 1025918"/>
              <a:gd name="connsiteY39" fmla="*/ 976421 h 1069117"/>
              <a:gd name="connsiteX40" fmla="*/ 236719 w 1025918"/>
              <a:gd name="connsiteY40" fmla="*/ 975208 h 1069117"/>
              <a:gd name="connsiteX41" fmla="*/ 231162 w 1025918"/>
              <a:gd name="connsiteY41" fmla="*/ 958819 h 1069117"/>
              <a:gd name="connsiteX42" fmla="*/ 743180 w 1025918"/>
              <a:gd name="connsiteY42" fmla="*/ 930779 h 1069117"/>
              <a:gd name="connsiteX43" fmla="*/ 748455 w 1025918"/>
              <a:gd name="connsiteY43" fmla="*/ 966125 h 1069117"/>
              <a:gd name="connsiteX44" fmla="*/ 772884 w 1025918"/>
              <a:gd name="connsiteY44" fmla="*/ 950892 h 1069117"/>
              <a:gd name="connsiteX45" fmla="*/ 235252 w 1025918"/>
              <a:gd name="connsiteY45" fmla="*/ 918593 h 1069117"/>
              <a:gd name="connsiteX46" fmla="*/ 224025 w 1025918"/>
              <a:gd name="connsiteY46" fmla="*/ 935067 h 1069117"/>
              <a:gd name="connsiteX47" fmla="*/ 235449 w 1025918"/>
              <a:gd name="connsiteY47" fmla="*/ 942853 h 1069117"/>
              <a:gd name="connsiteX48" fmla="*/ 252318 w 1025918"/>
              <a:gd name="connsiteY48" fmla="*/ 941753 h 1069117"/>
              <a:gd name="connsiteX49" fmla="*/ 246676 w 1025918"/>
              <a:gd name="connsiteY49" fmla="*/ 926379 h 1069117"/>
              <a:gd name="connsiteX50" fmla="*/ 741911 w 1025918"/>
              <a:gd name="connsiteY50" fmla="*/ 907225 h 1069117"/>
              <a:gd name="connsiteX51" fmla="*/ 823181 w 1025918"/>
              <a:gd name="connsiteY51" fmla="*/ 959467 h 1069117"/>
              <a:gd name="connsiteX52" fmla="*/ 805240 w 1025918"/>
              <a:gd name="connsiteY52" fmla="*/ 972782 h 1069117"/>
              <a:gd name="connsiteX53" fmla="*/ 788907 w 1025918"/>
              <a:gd name="connsiteY53" fmla="*/ 961725 h 1069117"/>
              <a:gd name="connsiteX54" fmla="*/ 751305 w 1025918"/>
              <a:gd name="connsiteY54" fmla="*/ 985166 h 1069117"/>
              <a:gd name="connsiteX55" fmla="*/ 754238 w 1025918"/>
              <a:gd name="connsiteY55" fmla="*/ 1004884 h 1069117"/>
              <a:gd name="connsiteX56" fmla="*/ 735113 w 1025918"/>
              <a:gd name="connsiteY56" fmla="*/ 1014898 h 1069117"/>
              <a:gd name="connsiteX57" fmla="*/ 723011 w 1025918"/>
              <a:gd name="connsiteY57" fmla="*/ 919129 h 1069117"/>
              <a:gd name="connsiteX58" fmla="*/ 226761 w 1025918"/>
              <a:gd name="connsiteY58" fmla="*/ 893459 h 1069117"/>
              <a:gd name="connsiteX59" fmla="*/ 255788 w 1025918"/>
              <a:gd name="connsiteY59" fmla="*/ 913261 h 1069117"/>
              <a:gd name="connsiteX60" fmla="*/ 271359 w 1025918"/>
              <a:gd name="connsiteY60" fmla="*/ 951202 h 1069117"/>
              <a:gd name="connsiteX61" fmla="*/ 250992 w 1025918"/>
              <a:gd name="connsiteY61" fmla="*/ 959891 h 1069117"/>
              <a:gd name="connsiteX62" fmla="*/ 253672 w 1025918"/>
              <a:gd name="connsiteY62" fmla="*/ 987676 h 1069117"/>
              <a:gd name="connsiteX63" fmla="*/ 210231 w 1025918"/>
              <a:gd name="connsiteY63" fmla="*/ 989679 h 1069117"/>
              <a:gd name="connsiteX64" fmla="*/ 176690 w 1025918"/>
              <a:gd name="connsiteY64" fmla="*/ 966802 h 1069117"/>
              <a:gd name="connsiteX65" fmla="*/ 154377 w 1025918"/>
              <a:gd name="connsiteY65" fmla="*/ 860426 h 1069117"/>
              <a:gd name="connsiteX66" fmla="*/ 98467 w 1025918"/>
              <a:gd name="connsiteY66" fmla="*/ 866181 h 1069117"/>
              <a:gd name="connsiteX67" fmla="*/ 100639 w 1025918"/>
              <a:gd name="connsiteY67" fmla="*/ 871343 h 1069117"/>
              <a:gd name="connsiteX68" fmla="*/ 139398 w 1025918"/>
              <a:gd name="connsiteY68" fmla="*/ 882627 h 1069117"/>
              <a:gd name="connsiteX69" fmla="*/ 154377 w 1025918"/>
              <a:gd name="connsiteY69" fmla="*/ 860426 h 1069117"/>
              <a:gd name="connsiteX70" fmla="*/ 134190 w 1025918"/>
              <a:gd name="connsiteY70" fmla="*/ 830197 h 1069117"/>
              <a:gd name="connsiteX71" fmla="*/ 112233 w 1025918"/>
              <a:gd name="connsiteY71" fmla="*/ 832556 h 1069117"/>
              <a:gd name="connsiteX72" fmla="*/ 97311 w 1025918"/>
              <a:gd name="connsiteY72" fmla="*/ 854390 h 1069117"/>
              <a:gd name="connsiteX73" fmla="*/ 153023 w 1025918"/>
              <a:gd name="connsiteY73" fmla="*/ 848607 h 1069117"/>
              <a:gd name="connsiteX74" fmla="*/ 151048 w 1025918"/>
              <a:gd name="connsiteY74" fmla="*/ 843980 h 1069117"/>
              <a:gd name="connsiteX75" fmla="*/ 134190 w 1025918"/>
              <a:gd name="connsiteY75" fmla="*/ 830197 h 1069117"/>
              <a:gd name="connsiteX76" fmla="*/ 495084 w 1025918"/>
              <a:gd name="connsiteY76" fmla="*/ 812076 h 1069117"/>
              <a:gd name="connsiteX77" fmla="*/ 584844 w 1025918"/>
              <a:gd name="connsiteY77" fmla="*/ 836562 h 1069117"/>
              <a:gd name="connsiteX78" fmla="*/ 495084 w 1025918"/>
              <a:gd name="connsiteY78" fmla="*/ 849425 h 1069117"/>
              <a:gd name="connsiteX79" fmla="*/ 405323 w 1025918"/>
              <a:gd name="connsiteY79" fmla="*/ 836562 h 1069117"/>
              <a:gd name="connsiteX80" fmla="*/ 495084 w 1025918"/>
              <a:gd name="connsiteY80" fmla="*/ 812076 h 1069117"/>
              <a:gd name="connsiteX81" fmla="*/ 121238 w 1025918"/>
              <a:gd name="connsiteY81" fmla="*/ 808619 h 1069117"/>
              <a:gd name="connsiteX82" fmla="*/ 168086 w 1025918"/>
              <a:gd name="connsiteY82" fmla="*/ 834756 h 1069117"/>
              <a:gd name="connsiteX83" fmla="*/ 172769 w 1025918"/>
              <a:gd name="connsiteY83" fmla="*/ 846576 h 1069117"/>
              <a:gd name="connsiteX84" fmla="*/ 185209 w 1025918"/>
              <a:gd name="connsiteY84" fmla="*/ 845278 h 1069117"/>
              <a:gd name="connsiteX85" fmla="*/ 186479 w 1025918"/>
              <a:gd name="connsiteY85" fmla="*/ 857126 h 1069117"/>
              <a:gd name="connsiteX86" fmla="*/ 174377 w 1025918"/>
              <a:gd name="connsiteY86" fmla="*/ 858395 h 1069117"/>
              <a:gd name="connsiteX87" fmla="*/ 149299 w 1025918"/>
              <a:gd name="connsiteY87" fmla="*/ 900962 h 1069117"/>
              <a:gd name="connsiteX88" fmla="*/ 83573 w 1025918"/>
              <a:gd name="connsiteY88" fmla="*/ 880596 h 1069117"/>
              <a:gd name="connsiteX89" fmla="*/ 78777 w 1025918"/>
              <a:gd name="connsiteY89" fmla="*/ 868240 h 1069117"/>
              <a:gd name="connsiteX90" fmla="*/ 66168 w 1025918"/>
              <a:gd name="connsiteY90" fmla="*/ 869538 h 1069117"/>
              <a:gd name="connsiteX91" fmla="*/ 64532 w 1025918"/>
              <a:gd name="connsiteY91" fmla="*/ 857831 h 1069117"/>
              <a:gd name="connsiteX92" fmla="*/ 77282 w 1025918"/>
              <a:gd name="connsiteY92" fmla="*/ 856505 h 1069117"/>
              <a:gd name="connsiteX93" fmla="*/ 102360 w 1025918"/>
              <a:gd name="connsiteY93" fmla="*/ 814418 h 1069117"/>
              <a:gd name="connsiteX94" fmla="*/ 121238 w 1025918"/>
              <a:gd name="connsiteY94" fmla="*/ 808619 h 1069117"/>
              <a:gd name="connsiteX95" fmla="*/ 852320 w 1025918"/>
              <a:gd name="connsiteY95" fmla="*/ 803360 h 1069117"/>
              <a:gd name="connsiteX96" fmla="*/ 893167 w 1025918"/>
              <a:gd name="connsiteY96" fmla="*/ 894615 h 1069117"/>
              <a:gd name="connsiteX97" fmla="*/ 877850 w 1025918"/>
              <a:gd name="connsiteY97" fmla="*/ 910864 h 1069117"/>
              <a:gd name="connsiteX98" fmla="*/ 784422 w 1025918"/>
              <a:gd name="connsiteY98" fmla="*/ 875405 h 1069117"/>
              <a:gd name="connsiteX99" fmla="*/ 801488 w 1025918"/>
              <a:gd name="connsiteY99" fmla="*/ 860116 h 1069117"/>
              <a:gd name="connsiteX100" fmla="*/ 867440 w 1025918"/>
              <a:gd name="connsiteY100" fmla="*/ 885702 h 1069117"/>
              <a:gd name="connsiteX101" fmla="*/ 838301 w 1025918"/>
              <a:gd name="connsiteY101" fmla="*/ 821075 h 1069117"/>
              <a:gd name="connsiteX102" fmla="*/ 495055 w 1025918"/>
              <a:gd name="connsiteY102" fmla="*/ 739185 h 1069117"/>
              <a:gd name="connsiteX103" fmla="*/ 559851 w 1025918"/>
              <a:gd name="connsiteY103" fmla="*/ 758395 h 1069117"/>
              <a:gd name="connsiteX104" fmla="*/ 611502 w 1025918"/>
              <a:gd name="connsiteY104" fmla="*/ 771597 h 1069117"/>
              <a:gd name="connsiteX105" fmla="*/ 663293 w 1025918"/>
              <a:gd name="connsiteY105" fmla="*/ 759128 h 1069117"/>
              <a:gd name="connsiteX106" fmla="*/ 733025 w 1025918"/>
              <a:gd name="connsiteY106" fmla="*/ 740624 h 1069117"/>
              <a:gd name="connsiteX107" fmla="*/ 610599 w 1025918"/>
              <a:gd name="connsiteY107" fmla="*/ 805955 h 1069117"/>
              <a:gd name="connsiteX108" fmla="*/ 546367 w 1025918"/>
              <a:gd name="connsiteY108" fmla="*/ 791117 h 1069117"/>
              <a:gd name="connsiteX109" fmla="*/ 495055 w 1025918"/>
              <a:gd name="connsiteY109" fmla="*/ 774530 h 1069117"/>
              <a:gd name="connsiteX110" fmla="*/ 443743 w 1025918"/>
              <a:gd name="connsiteY110" fmla="*/ 791117 h 1069117"/>
              <a:gd name="connsiteX111" fmla="*/ 379512 w 1025918"/>
              <a:gd name="connsiteY111" fmla="*/ 805955 h 1069117"/>
              <a:gd name="connsiteX112" fmla="*/ 257085 w 1025918"/>
              <a:gd name="connsiteY112" fmla="*/ 740624 h 1069117"/>
              <a:gd name="connsiteX113" fmla="*/ 326818 w 1025918"/>
              <a:gd name="connsiteY113" fmla="*/ 759128 h 1069117"/>
              <a:gd name="connsiteX114" fmla="*/ 378609 w 1025918"/>
              <a:gd name="connsiteY114" fmla="*/ 771597 h 1069117"/>
              <a:gd name="connsiteX115" fmla="*/ 430259 w 1025918"/>
              <a:gd name="connsiteY115" fmla="*/ 758395 h 1069117"/>
              <a:gd name="connsiteX116" fmla="*/ 495055 w 1025918"/>
              <a:gd name="connsiteY116" fmla="*/ 739185 h 1069117"/>
              <a:gd name="connsiteX117" fmla="*/ 911192 w 1025918"/>
              <a:gd name="connsiteY117" fmla="*/ 698028 h 1069117"/>
              <a:gd name="connsiteX118" fmla="*/ 991136 w 1025918"/>
              <a:gd name="connsiteY118" fmla="*/ 736674 h 1069117"/>
              <a:gd name="connsiteX119" fmla="*/ 981884 w 1025918"/>
              <a:gd name="connsiteY119" fmla="*/ 755066 h 1069117"/>
              <a:gd name="connsiteX120" fmla="*/ 979937 w 1025918"/>
              <a:gd name="connsiteY120" fmla="*/ 754136 h 1069117"/>
              <a:gd name="connsiteX121" fmla="*/ 967892 w 1025918"/>
              <a:gd name="connsiteY121" fmla="*/ 753938 h 1069117"/>
              <a:gd name="connsiteX122" fmla="*/ 907497 w 1025918"/>
              <a:gd name="connsiteY122" fmla="*/ 768381 h 1069117"/>
              <a:gd name="connsiteX123" fmla="*/ 961348 w 1025918"/>
              <a:gd name="connsiteY123" fmla="*/ 795969 h 1069117"/>
              <a:gd name="connsiteX124" fmla="*/ 951926 w 1025918"/>
              <a:gd name="connsiteY124" fmla="*/ 814672 h 1069117"/>
              <a:gd name="connsiteX125" fmla="*/ 873167 w 1025918"/>
              <a:gd name="connsiteY125" fmla="*/ 773402 h 1069117"/>
              <a:gd name="connsiteX126" fmla="*/ 881771 w 1025918"/>
              <a:gd name="connsiteY126" fmla="*/ 756449 h 1069117"/>
              <a:gd name="connsiteX127" fmla="*/ 950459 w 1025918"/>
              <a:gd name="connsiteY127" fmla="*/ 739777 h 1069117"/>
              <a:gd name="connsiteX128" fmla="*/ 901855 w 1025918"/>
              <a:gd name="connsiteY128" fmla="*/ 716505 h 1069117"/>
              <a:gd name="connsiteX129" fmla="*/ 79059 w 1025918"/>
              <a:gd name="connsiteY129" fmla="*/ 698028 h 1069117"/>
              <a:gd name="connsiteX130" fmla="*/ 88256 w 1025918"/>
              <a:gd name="connsiteY130" fmla="*/ 717097 h 1069117"/>
              <a:gd name="connsiteX131" fmla="*/ 57395 w 1025918"/>
              <a:gd name="connsiteY131" fmla="*/ 731963 h 1069117"/>
              <a:gd name="connsiteX132" fmla="*/ 102529 w 1025918"/>
              <a:gd name="connsiteY132" fmla="*/ 746688 h 1069117"/>
              <a:gd name="connsiteX133" fmla="*/ 112289 w 1025918"/>
              <a:gd name="connsiteY133" fmla="*/ 766914 h 1069117"/>
              <a:gd name="connsiteX134" fmla="*/ 59285 w 1025918"/>
              <a:gd name="connsiteY134" fmla="*/ 751907 h 1069117"/>
              <a:gd name="connsiteX135" fmla="*/ 34179 w 1025918"/>
              <a:gd name="connsiteY135" fmla="*/ 809368 h 1069117"/>
              <a:gd name="connsiteX136" fmla="*/ 22726 w 1025918"/>
              <a:gd name="connsiteY136" fmla="*/ 785617 h 1069117"/>
              <a:gd name="connsiteX137" fmla="*/ 43601 w 1025918"/>
              <a:gd name="connsiteY137" fmla="*/ 738649 h 1069117"/>
              <a:gd name="connsiteX138" fmla="*/ 8283 w 1025918"/>
              <a:gd name="connsiteY138" fmla="*/ 755687 h 1069117"/>
              <a:gd name="connsiteX139" fmla="*/ 0 w 1025918"/>
              <a:gd name="connsiteY139" fmla="*/ 738563 h 1069117"/>
              <a:gd name="connsiteX140" fmla="*/ 0 w 1025918"/>
              <a:gd name="connsiteY140" fmla="*/ 736164 h 1069117"/>
              <a:gd name="connsiteX141" fmla="*/ 258750 w 1025918"/>
              <a:gd name="connsiteY141" fmla="*/ 664995 h 1069117"/>
              <a:gd name="connsiteX142" fmla="*/ 326000 w 1025918"/>
              <a:gd name="connsiteY142" fmla="*/ 686801 h 1069117"/>
              <a:gd name="connsiteX143" fmla="*/ 377142 w 1025918"/>
              <a:gd name="connsiteY143" fmla="*/ 701977 h 1069117"/>
              <a:gd name="connsiteX144" fmla="*/ 428313 w 1025918"/>
              <a:gd name="connsiteY144" fmla="*/ 686801 h 1069117"/>
              <a:gd name="connsiteX145" fmla="*/ 495084 w 1025918"/>
              <a:gd name="connsiteY145" fmla="*/ 668268 h 1069117"/>
              <a:gd name="connsiteX146" fmla="*/ 561854 w 1025918"/>
              <a:gd name="connsiteY146" fmla="*/ 686801 h 1069117"/>
              <a:gd name="connsiteX147" fmla="*/ 613025 w 1025918"/>
              <a:gd name="connsiteY147" fmla="*/ 701977 h 1069117"/>
              <a:gd name="connsiteX148" fmla="*/ 664167 w 1025918"/>
              <a:gd name="connsiteY148" fmla="*/ 686801 h 1069117"/>
              <a:gd name="connsiteX149" fmla="*/ 731417 w 1025918"/>
              <a:gd name="connsiteY149" fmla="*/ 664995 h 1069117"/>
              <a:gd name="connsiteX150" fmla="*/ 778413 w 1025918"/>
              <a:gd name="connsiteY150" fmla="*/ 671737 h 1069117"/>
              <a:gd name="connsiteX151" fmla="*/ 760049 w 1025918"/>
              <a:gd name="connsiteY151" fmla="*/ 703698 h 1069117"/>
              <a:gd name="connsiteX152" fmla="*/ 731445 w 1025918"/>
              <a:gd name="connsiteY152" fmla="*/ 700934 h 1069117"/>
              <a:gd name="connsiteX153" fmla="*/ 678610 w 1025918"/>
              <a:gd name="connsiteY153" fmla="*/ 716082 h 1069117"/>
              <a:gd name="connsiteX154" fmla="*/ 616043 w 1025918"/>
              <a:gd name="connsiteY154" fmla="*/ 736759 h 1069117"/>
              <a:gd name="connsiteX155" fmla="*/ 548060 w 1025918"/>
              <a:gd name="connsiteY155" fmla="*/ 717097 h 1069117"/>
              <a:gd name="connsiteX156" fmla="*/ 495084 w 1025918"/>
              <a:gd name="connsiteY156" fmla="*/ 702739 h 1069117"/>
              <a:gd name="connsiteX157" fmla="*/ 442107 w 1025918"/>
              <a:gd name="connsiteY157" fmla="*/ 717097 h 1069117"/>
              <a:gd name="connsiteX158" fmla="*/ 374124 w 1025918"/>
              <a:gd name="connsiteY158" fmla="*/ 736759 h 1069117"/>
              <a:gd name="connsiteX159" fmla="*/ 311557 w 1025918"/>
              <a:gd name="connsiteY159" fmla="*/ 716082 h 1069117"/>
              <a:gd name="connsiteX160" fmla="*/ 258721 w 1025918"/>
              <a:gd name="connsiteY160" fmla="*/ 700934 h 1069117"/>
              <a:gd name="connsiteX161" fmla="*/ 230118 w 1025918"/>
              <a:gd name="connsiteY161" fmla="*/ 703698 h 1069117"/>
              <a:gd name="connsiteX162" fmla="*/ 211754 w 1025918"/>
              <a:gd name="connsiteY162" fmla="*/ 671737 h 1069117"/>
              <a:gd name="connsiteX163" fmla="*/ 258750 w 1025918"/>
              <a:gd name="connsiteY163" fmla="*/ 664995 h 1069117"/>
              <a:gd name="connsiteX164" fmla="*/ 949867 w 1025918"/>
              <a:gd name="connsiteY164" fmla="*/ 589283 h 1069117"/>
              <a:gd name="connsiteX165" fmla="*/ 959317 w 1025918"/>
              <a:gd name="connsiteY165" fmla="*/ 606265 h 1069117"/>
              <a:gd name="connsiteX166" fmla="*/ 946482 w 1025918"/>
              <a:gd name="connsiteY166" fmla="*/ 624685 h 1069117"/>
              <a:gd name="connsiteX167" fmla="*/ 951841 w 1025918"/>
              <a:gd name="connsiteY167" fmla="*/ 639467 h 1069117"/>
              <a:gd name="connsiteX168" fmla="*/ 966228 w 1025918"/>
              <a:gd name="connsiteY168" fmla="*/ 624826 h 1069117"/>
              <a:gd name="connsiteX169" fmla="*/ 1001404 w 1025918"/>
              <a:gd name="connsiteY169" fmla="*/ 597548 h 1069117"/>
              <a:gd name="connsiteX170" fmla="*/ 1023435 w 1025918"/>
              <a:gd name="connsiteY170" fmla="*/ 638508 h 1069117"/>
              <a:gd name="connsiteX171" fmla="*/ 998753 w 1025918"/>
              <a:gd name="connsiteY171" fmla="*/ 673317 h 1069117"/>
              <a:gd name="connsiteX172" fmla="*/ 988879 w 1025918"/>
              <a:gd name="connsiteY172" fmla="*/ 655856 h 1069117"/>
              <a:gd name="connsiteX173" fmla="*/ 1006059 w 1025918"/>
              <a:gd name="connsiteY173" fmla="*/ 634417 h 1069117"/>
              <a:gd name="connsiteX174" fmla="*/ 999091 w 1025918"/>
              <a:gd name="connsiteY174" fmla="*/ 618028 h 1069117"/>
              <a:gd name="connsiteX175" fmla="*/ 983548 w 1025918"/>
              <a:gd name="connsiteY175" fmla="*/ 633543 h 1069117"/>
              <a:gd name="connsiteX176" fmla="*/ 949387 w 1025918"/>
              <a:gd name="connsiteY176" fmla="*/ 659805 h 1069117"/>
              <a:gd name="connsiteX177" fmla="*/ 929302 w 1025918"/>
              <a:gd name="connsiteY177" fmla="*/ 620651 h 1069117"/>
              <a:gd name="connsiteX178" fmla="*/ 949867 w 1025918"/>
              <a:gd name="connsiteY178" fmla="*/ 589283 h 1069117"/>
              <a:gd name="connsiteX179" fmla="*/ 424195 w 1025918"/>
              <a:gd name="connsiteY179" fmla="*/ 455094 h 1069117"/>
              <a:gd name="connsiteX180" fmla="*/ 565972 w 1025918"/>
              <a:gd name="connsiteY180" fmla="*/ 455094 h 1069117"/>
              <a:gd name="connsiteX181" fmla="*/ 565916 w 1025918"/>
              <a:gd name="connsiteY181" fmla="*/ 476504 h 1069117"/>
              <a:gd name="connsiteX182" fmla="*/ 557087 w 1025918"/>
              <a:gd name="connsiteY182" fmla="*/ 490242 h 1069117"/>
              <a:gd name="connsiteX183" fmla="*/ 569442 w 1025918"/>
              <a:gd name="connsiteY183" fmla="*/ 643867 h 1069117"/>
              <a:gd name="connsiteX184" fmla="*/ 520077 w 1025918"/>
              <a:gd name="connsiteY184" fmla="*/ 643867 h 1069117"/>
              <a:gd name="connsiteX185" fmla="*/ 516353 w 1025918"/>
              <a:gd name="connsiteY185" fmla="*/ 590552 h 1069117"/>
              <a:gd name="connsiteX186" fmla="*/ 495055 w 1025918"/>
              <a:gd name="connsiteY186" fmla="*/ 569226 h 1069117"/>
              <a:gd name="connsiteX187" fmla="*/ 473758 w 1025918"/>
              <a:gd name="connsiteY187" fmla="*/ 590552 h 1069117"/>
              <a:gd name="connsiteX188" fmla="*/ 470034 w 1025918"/>
              <a:gd name="connsiteY188" fmla="*/ 643867 h 1069117"/>
              <a:gd name="connsiteX189" fmla="*/ 420669 w 1025918"/>
              <a:gd name="connsiteY189" fmla="*/ 643867 h 1069117"/>
              <a:gd name="connsiteX190" fmla="*/ 433024 w 1025918"/>
              <a:gd name="connsiteY190" fmla="*/ 490242 h 1069117"/>
              <a:gd name="connsiteX191" fmla="*/ 424195 w 1025918"/>
              <a:gd name="connsiteY191" fmla="*/ 476504 h 1069117"/>
              <a:gd name="connsiteX192" fmla="*/ 624534 w 1025918"/>
              <a:gd name="connsiteY192" fmla="*/ 425136 h 1069117"/>
              <a:gd name="connsiteX193" fmla="*/ 639992 w 1025918"/>
              <a:gd name="connsiteY193" fmla="*/ 425136 h 1069117"/>
              <a:gd name="connsiteX194" fmla="*/ 641995 w 1025918"/>
              <a:gd name="connsiteY194" fmla="*/ 441186 h 1069117"/>
              <a:gd name="connsiteX195" fmla="*/ 656946 w 1025918"/>
              <a:gd name="connsiteY195" fmla="*/ 441186 h 1069117"/>
              <a:gd name="connsiteX196" fmla="*/ 659146 w 1025918"/>
              <a:gd name="connsiteY196" fmla="*/ 425136 h 1069117"/>
              <a:gd name="connsiteX197" fmla="*/ 667694 w 1025918"/>
              <a:gd name="connsiteY197" fmla="*/ 425136 h 1069117"/>
              <a:gd name="connsiteX198" fmla="*/ 676213 w 1025918"/>
              <a:gd name="connsiteY198" fmla="*/ 425136 h 1069117"/>
              <a:gd name="connsiteX199" fmla="*/ 678413 w 1025918"/>
              <a:gd name="connsiteY199" fmla="*/ 441186 h 1069117"/>
              <a:gd name="connsiteX200" fmla="*/ 693363 w 1025918"/>
              <a:gd name="connsiteY200" fmla="*/ 441186 h 1069117"/>
              <a:gd name="connsiteX201" fmla="*/ 695366 w 1025918"/>
              <a:gd name="connsiteY201" fmla="*/ 425136 h 1069117"/>
              <a:gd name="connsiteX202" fmla="*/ 710825 w 1025918"/>
              <a:gd name="connsiteY202" fmla="*/ 425136 h 1069117"/>
              <a:gd name="connsiteX203" fmla="*/ 708709 w 1025918"/>
              <a:gd name="connsiteY203" fmla="*/ 447787 h 1069117"/>
              <a:gd name="connsiteX204" fmla="*/ 698131 w 1025918"/>
              <a:gd name="connsiteY204" fmla="*/ 456363 h 1069117"/>
              <a:gd name="connsiteX205" fmla="*/ 698723 w 1025918"/>
              <a:gd name="connsiteY205" fmla="*/ 467364 h 1069117"/>
              <a:gd name="connsiteX206" fmla="*/ 698808 w 1025918"/>
              <a:gd name="connsiteY206" fmla="*/ 467364 h 1069117"/>
              <a:gd name="connsiteX207" fmla="*/ 709781 w 1025918"/>
              <a:gd name="connsiteY207" fmla="*/ 481074 h 1069117"/>
              <a:gd name="connsiteX208" fmla="*/ 709781 w 1025918"/>
              <a:gd name="connsiteY208" fmla="*/ 493683 h 1069117"/>
              <a:gd name="connsiteX209" fmla="*/ 701234 w 1025918"/>
              <a:gd name="connsiteY209" fmla="*/ 493683 h 1069117"/>
              <a:gd name="connsiteX210" fmla="*/ 722786 w 1025918"/>
              <a:gd name="connsiteY210" fmla="*/ 643895 h 1069117"/>
              <a:gd name="connsiteX211" fmla="*/ 667694 w 1025918"/>
              <a:gd name="connsiteY211" fmla="*/ 643895 h 1069117"/>
              <a:gd name="connsiteX212" fmla="*/ 612602 w 1025918"/>
              <a:gd name="connsiteY212" fmla="*/ 643895 h 1069117"/>
              <a:gd name="connsiteX213" fmla="*/ 634097 w 1025918"/>
              <a:gd name="connsiteY213" fmla="*/ 493683 h 1069117"/>
              <a:gd name="connsiteX214" fmla="*/ 625549 w 1025918"/>
              <a:gd name="connsiteY214" fmla="*/ 493683 h 1069117"/>
              <a:gd name="connsiteX215" fmla="*/ 625549 w 1025918"/>
              <a:gd name="connsiteY215" fmla="*/ 481074 h 1069117"/>
              <a:gd name="connsiteX216" fmla="*/ 636551 w 1025918"/>
              <a:gd name="connsiteY216" fmla="*/ 467364 h 1069117"/>
              <a:gd name="connsiteX217" fmla="*/ 636607 w 1025918"/>
              <a:gd name="connsiteY217" fmla="*/ 467364 h 1069117"/>
              <a:gd name="connsiteX218" fmla="*/ 637228 w 1025918"/>
              <a:gd name="connsiteY218" fmla="*/ 456363 h 1069117"/>
              <a:gd name="connsiteX219" fmla="*/ 626650 w 1025918"/>
              <a:gd name="connsiteY219" fmla="*/ 447787 h 1069117"/>
              <a:gd name="connsiteX220" fmla="*/ 279370 w 1025918"/>
              <a:gd name="connsiteY220" fmla="*/ 425136 h 1069117"/>
              <a:gd name="connsiteX221" fmla="*/ 294829 w 1025918"/>
              <a:gd name="connsiteY221" fmla="*/ 425136 h 1069117"/>
              <a:gd name="connsiteX222" fmla="*/ 296832 w 1025918"/>
              <a:gd name="connsiteY222" fmla="*/ 441186 h 1069117"/>
              <a:gd name="connsiteX223" fmla="*/ 311782 w 1025918"/>
              <a:gd name="connsiteY223" fmla="*/ 441186 h 1069117"/>
              <a:gd name="connsiteX224" fmla="*/ 313983 w 1025918"/>
              <a:gd name="connsiteY224" fmla="*/ 425136 h 1069117"/>
              <a:gd name="connsiteX225" fmla="*/ 322502 w 1025918"/>
              <a:gd name="connsiteY225" fmla="*/ 425136 h 1069117"/>
              <a:gd name="connsiteX226" fmla="*/ 331049 w 1025918"/>
              <a:gd name="connsiteY226" fmla="*/ 425136 h 1069117"/>
              <a:gd name="connsiteX227" fmla="*/ 333249 w 1025918"/>
              <a:gd name="connsiteY227" fmla="*/ 441186 h 1069117"/>
              <a:gd name="connsiteX228" fmla="*/ 348200 w 1025918"/>
              <a:gd name="connsiteY228" fmla="*/ 441186 h 1069117"/>
              <a:gd name="connsiteX229" fmla="*/ 350203 w 1025918"/>
              <a:gd name="connsiteY229" fmla="*/ 425136 h 1069117"/>
              <a:gd name="connsiteX230" fmla="*/ 365661 w 1025918"/>
              <a:gd name="connsiteY230" fmla="*/ 425136 h 1069117"/>
              <a:gd name="connsiteX231" fmla="*/ 363546 w 1025918"/>
              <a:gd name="connsiteY231" fmla="*/ 447787 h 1069117"/>
              <a:gd name="connsiteX232" fmla="*/ 352967 w 1025918"/>
              <a:gd name="connsiteY232" fmla="*/ 456363 h 1069117"/>
              <a:gd name="connsiteX233" fmla="*/ 353588 w 1025918"/>
              <a:gd name="connsiteY233" fmla="*/ 467364 h 1069117"/>
              <a:gd name="connsiteX234" fmla="*/ 353644 w 1025918"/>
              <a:gd name="connsiteY234" fmla="*/ 467364 h 1069117"/>
              <a:gd name="connsiteX235" fmla="*/ 364646 w 1025918"/>
              <a:gd name="connsiteY235" fmla="*/ 481074 h 1069117"/>
              <a:gd name="connsiteX236" fmla="*/ 364646 w 1025918"/>
              <a:gd name="connsiteY236" fmla="*/ 493683 h 1069117"/>
              <a:gd name="connsiteX237" fmla="*/ 356098 w 1025918"/>
              <a:gd name="connsiteY237" fmla="*/ 493683 h 1069117"/>
              <a:gd name="connsiteX238" fmla="*/ 377566 w 1025918"/>
              <a:gd name="connsiteY238" fmla="*/ 643895 h 1069117"/>
              <a:gd name="connsiteX239" fmla="*/ 322474 w 1025918"/>
              <a:gd name="connsiteY239" fmla="*/ 643895 h 1069117"/>
              <a:gd name="connsiteX240" fmla="*/ 267410 w 1025918"/>
              <a:gd name="connsiteY240" fmla="*/ 643895 h 1069117"/>
              <a:gd name="connsiteX241" fmla="*/ 288905 w 1025918"/>
              <a:gd name="connsiteY241" fmla="*/ 493683 h 1069117"/>
              <a:gd name="connsiteX242" fmla="*/ 280358 w 1025918"/>
              <a:gd name="connsiteY242" fmla="*/ 493683 h 1069117"/>
              <a:gd name="connsiteX243" fmla="*/ 280358 w 1025918"/>
              <a:gd name="connsiteY243" fmla="*/ 481074 h 1069117"/>
              <a:gd name="connsiteX244" fmla="*/ 291359 w 1025918"/>
              <a:gd name="connsiteY244" fmla="*/ 467364 h 1069117"/>
              <a:gd name="connsiteX245" fmla="*/ 291416 w 1025918"/>
              <a:gd name="connsiteY245" fmla="*/ 467364 h 1069117"/>
              <a:gd name="connsiteX246" fmla="*/ 292036 w 1025918"/>
              <a:gd name="connsiteY246" fmla="*/ 456363 h 1069117"/>
              <a:gd name="connsiteX247" fmla="*/ 281458 w 1025918"/>
              <a:gd name="connsiteY247" fmla="*/ 447787 h 1069117"/>
              <a:gd name="connsiteX248" fmla="*/ 1008795 w 1025918"/>
              <a:gd name="connsiteY248" fmla="*/ 375686 h 1069117"/>
              <a:gd name="connsiteX249" fmla="*/ 1014380 w 1025918"/>
              <a:gd name="connsiteY249" fmla="*/ 401468 h 1069117"/>
              <a:gd name="connsiteX250" fmla="*/ 983125 w 1025918"/>
              <a:gd name="connsiteY250" fmla="*/ 442258 h 1069117"/>
              <a:gd name="connsiteX251" fmla="*/ 1021433 w 1025918"/>
              <a:gd name="connsiteY251" fmla="*/ 433937 h 1069117"/>
              <a:gd name="connsiteX252" fmla="*/ 1025918 w 1025918"/>
              <a:gd name="connsiteY252" fmla="*/ 454642 h 1069117"/>
              <a:gd name="connsiteX253" fmla="*/ 939147 w 1025918"/>
              <a:gd name="connsiteY253" fmla="*/ 473486 h 1069117"/>
              <a:gd name="connsiteX254" fmla="*/ 934662 w 1025918"/>
              <a:gd name="connsiteY254" fmla="*/ 452780 h 1069117"/>
              <a:gd name="connsiteX255" fmla="*/ 968146 w 1025918"/>
              <a:gd name="connsiteY255" fmla="*/ 445503 h 1069117"/>
              <a:gd name="connsiteX256" fmla="*/ 927695 w 1025918"/>
              <a:gd name="connsiteY256" fmla="*/ 420679 h 1069117"/>
              <a:gd name="connsiteX257" fmla="*/ 922927 w 1025918"/>
              <a:gd name="connsiteY257" fmla="*/ 398732 h 1069117"/>
              <a:gd name="connsiteX258" fmla="*/ 970967 w 1025918"/>
              <a:gd name="connsiteY258" fmla="*/ 425700 h 1069117"/>
              <a:gd name="connsiteX259" fmla="*/ 667637 w 1025918"/>
              <a:gd name="connsiteY259" fmla="*/ 368492 h 1069117"/>
              <a:gd name="connsiteX260" fmla="*/ 701996 w 1025918"/>
              <a:gd name="connsiteY260" fmla="*/ 402964 h 1069117"/>
              <a:gd name="connsiteX261" fmla="*/ 701996 w 1025918"/>
              <a:gd name="connsiteY261" fmla="*/ 410354 h 1069117"/>
              <a:gd name="connsiteX262" fmla="*/ 633279 w 1025918"/>
              <a:gd name="connsiteY262" fmla="*/ 410354 h 1069117"/>
              <a:gd name="connsiteX263" fmla="*/ 633279 w 1025918"/>
              <a:gd name="connsiteY263" fmla="*/ 402964 h 1069117"/>
              <a:gd name="connsiteX264" fmla="*/ 667637 w 1025918"/>
              <a:gd name="connsiteY264" fmla="*/ 368492 h 1069117"/>
              <a:gd name="connsiteX265" fmla="*/ 322530 w 1025918"/>
              <a:gd name="connsiteY265" fmla="*/ 368492 h 1069117"/>
              <a:gd name="connsiteX266" fmla="*/ 356888 w 1025918"/>
              <a:gd name="connsiteY266" fmla="*/ 402964 h 1069117"/>
              <a:gd name="connsiteX267" fmla="*/ 356888 w 1025918"/>
              <a:gd name="connsiteY267" fmla="*/ 410354 h 1069117"/>
              <a:gd name="connsiteX268" fmla="*/ 288172 w 1025918"/>
              <a:gd name="connsiteY268" fmla="*/ 410354 h 1069117"/>
              <a:gd name="connsiteX269" fmla="*/ 288172 w 1025918"/>
              <a:gd name="connsiteY269" fmla="*/ 402964 h 1069117"/>
              <a:gd name="connsiteX270" fmla="*/ 322530 w 1025918"/>
              <a:gd name="connsiteY270" fmla="*/ 368492 h 1069117"/>
              <a:gd name="connsiteX271" fmla="*/ 430767 w 1025918"/>
              <a:gd name="connsiteY271" fmla="*/ 356673 h 1069117"/>
              <a:gd name="connsiteX272" fmla="*/ 454011 w 1025918"/>
              <a:gd name="connsiteY272" fmla="*/ 356673 h 1069117"/>
              <a:gd name="connsiteX273" fmla="*/ 456381 w 1025918"/>
              <a:gd name="connsiteY273" fmla="*/ 374501 h 1069117"/>
              <a:gd name="connsiteX274" fmla="*/ 476889 w 1025918"/>
              <a:gd name="connsiteY274" fmla="*/ 374501 h 1069117"/>
              <a:gd name="connsiteX275" fmla="*/ 479258 w 1025918"/>
              <a:gd name="connsiteY275" fmla="*/ 356673 h 1069117"/>
              <a:gd name="connsiteX276" fmla="*/ 510937 w 1025918"/>
              <a:gd name="connsiteY276" fmla="*/ 356673 h 1069117"/>
              <a:gd name="connsiteX277" fmla="*/ 513306 w 1025918"/>
              <a:gd name="connsiteY277" fmla="*/ 374501 h 1069117"/>
              <a:gd name="connsiteX278" fmla="*/ 533814 w 1025918"/>
              <a:gd name="connsiteY278" fmla="*/ 374501 h 1069117"/>
              <a:gd name="connsiteX279" fmla="*/ 536212 w 1025918"/>
              <a:gd name="connsiteY279" fmla="*/ 356673 h 1069117"/>
              <a:gd name="connsiteX280" fmla="*/ 559428 w 1025918"/>
              <a:gd name="connsiteY280" fmla="*/ 356673 h 1069117"/>
              <a:gd name="connsiteX281" fmla="*/ 557905 w 1025918"/>
              <a:gd name="connsiteY281" fmla="*/ 385079 h 1069117"/>
              <a:gd name="connsiteX282" fmla="*/ 545662 w 1025918"/>
              <a:gd name="connsiteY282" fmla="*/ 402738 h 1069117"/>
              <a:gd name="connsiteX283" fmla="*/ 549132 w 1025918"/>
              <a:gd name="connsiteY283" fmla="*/ 438168 h 1069117"/>
              <a:gd name="connsiteX284" fmla="*/ 441063 w 1025918"/>
              <a:gd name="connsiteY284" fmla="*/ 438168 h 1069117"/>
              <a:gd name="connsiteX285" fmla="*/ 444533 w 1025918"/>
              <a:gd name="connsiteY285" fmla="*/ 402738 h 1069117"/>
              <a:gd name="connsiteX286" fmla="*/ 432291 w 1025918"/>
              <a:gd name="connsiteY286" fmla="*/ 385079 h 1069117"/>
              <a:gd name="connsiteX287" fmla="*/ 938664 w 1025918"/>
              <a:gd name="connsiteY287" fmla="*/ 280167 h 1069117"/>
              <a:gd name="connsiteX288" fmla="*/ 916665 w 1025918"/>
              <a:gd name="connsiteY288" fmla="*/ 282201 h 1069117"/>
              <a:gd name="connsiteX289" fmla="*/ 904479 w 1025918"/>
              <a:gd name="connsiteY289" fmla="*/ 320791 h 1069117"/>
              <a:gd name="connsiteX290" fmla="*/ 943068 w 1025918"/>
              <a:gd name="connsiteY290" fmla="*/ 332639 h 1069117"/>
              <a:gd name="connsiteX291" fmla="*/ 955311 w 1025918"/>
              <a:gd name="connsiteY291" fmla="*/ 294190 h 1069117"/>
              <a:gd name="connsiteX292" fmla="*/ 938664 w 1025918"/>
              <a:gd name="connsiteY292" fmla="*/ 280167 h 1069117"/>
              <a:gd name="connsiteX293" fmla="*/ 926006 w 1025918"/>
              <a:gd name="connsiteY293" fmla="*/ 258348 h 1069117"/>
              <a:gd name="connsiteX294" fmla="*/ 972462 w 1025918"/>
              <a:gd name="connsiteY294" fmla="*/ 285192 h 1069117"/>
              <a:gd name="connsiteX295" fmla="*/ 952716 w 1025918"/>
              <a:gd name="connsiteY295" fmla="*/ 351116 h 1069117"/>
              <a:gd name="connsiteX296" fmla="*/ 887300 w 1025918"/>
              <a:gd name="connsiteY296" fmla="*/ 329790 h 1069117"/>
              <a:gd name="connsiteX297" fmla="*/ 907046 w 1025918"/>
              <a:gd name="connsiteY297" fmla="*/ 263866 h 1069117"/>
              <a:gd name="connsiteX298" fmla="*/ 926006 w 1025918"/>
              <a:gd name="connsiteY298" fmla="*/ 258348 h 1069117"/>
              <a:gd name="connsiteX299" fmla="*/ 620980 w 1025918"/>
              <a:gd name="connsiteY299" fmla="*/ 249367 h 1069117"/>
              <a:gd name="connsiteX300" fmla="*/ 652940 w 1025918"/>
              <a:gd name="connsiteY300" fmla="*/ 281637 h 1069117"/>
              <a:gd name="connsiteX301" fmla="*/ 619033 w 1025918"/>
              <a:gd name="connsiteY301" fmla="*/ 317209 h 1069117"/>
              <a:gd name="connsiteX302" fmla="*/ 596466 w 1025918"/>
              <a:gd name="connsiteY302" fmla="*/ 308605 h 1069117"/>
              <a:gd name="connsiteX303" fmla="*/ 596974 w 1025918"/>
              <a:gd name="connsiteY303" fmla="*/ 307646 h 1069117"/>
              <a:gd name="connsiteX304" fmla="*/ 603970 w 1025918"/>
              <a:gd name="connsiteY304" fmla="*/ 308633 h 1069117"/>
              <a:gd name="connsiteX305" fmla="*/ 629019 w 1025918"/>
              <a:gd name="connsiteY305" fmla="*/ 278957 h 1069117"/>
              <a:gd name="connsiteX306" fmla="*/ 610063 w 1025918"/>
              <a:gd name="connsiteY306" fmla="*/ 258591 h 1069117"/>
              <a:gd name="connsiteX307" fmla="*/ 597002 w 1025918"/>
              <a:gd name="connsiteY307" fmla="*/ 258845 h 1069117"/>
              <a:gd name="connsiteX308" fmla="*/ 596466 w 1025918"/>
              <a:gd name="connsiteY308" fmla="*/ 257914 h 1069117"/>
              <a:gd name="connsiteX309" fmla="*/ 620980 w 1025918"/>
              <a:gd name="connsiteY309" fmla="*/ 249367 h 1069117"/>
              <a:gd name="connsiteX310" fmla="*/ 495084 w 1025918"/>
              <a:gd name="connsiteY310" fmla="*/ 243273 h 1069117"/>
              <a:gd name="connsiteX311" fmla="*/ 547326 w 1025918"/>
              <a:gd name="connsiteY311" fmla="*/ 335065 h 1069117"/>
              <a:gd name="connsiteX312" fmla="*/ 547326 w 1025918"/>
              <a:gd name="connsiteY312" fmla="*/ 340086 h 1069117"/>
              <a:gd name="connsiteX313" fmla="*/ 442812 w 1025918"/>
              <a:gd name="connsiteY313" fmla="*/ 340086 h 1069117"/>
              <a:gd name="connsiteX314" fmla="*/ 442812 w 1025918"/>
              <a:gd name="connsiteY314" fmla="*/ 335065 h 1069117"/>
              <a:gd name="connsiteX315" fmla="*/ 495084 w 1025918"/>
              <a:gd name="connsiteY315" fmla="*/ 243273 h 1069117"/>
              <a:gd name="connsiteX316" fmla="*/ 367015 w 1025918"/>
              <a:gd name="connsiteY316" fmla="*/ 242709 h 1069117"/>
              <a:gd name="connsiteX317" fmla="*/ 375196 w 1025918"/>
              <a:gd name="connsiteY317" fmla="*/ 269084 h 1069117"/>
              <a:gd name="connsiteX318" fmla="*/ 402135 w 1025918"/>
              <a:gd name="connsiteY318" fmla="*/ 262991 h 1069117"/>
              <a:gd name="connsiteX319" fmla="*/ 383376 w 1025918"/>
              <a:gd name="connsiteY319" fmla="*/ 283273 h 1069117"/>
              <a:gd name="connsiteX320" fmla="*/ 402135 w 1025918"/>
              <a:gd name="connsiteY320" fmla="*/ 303556 h 1069117"/>
              <a:gd name="connsiteX321" fmla="*/ 375196 w 1025918"/>
              <a:gd name="connsiteY321" fmla="*/ 297462 h 1069117"/>
              <a:gd name="connsiteX322" fmla="*/ 367015 w 1025918"/>
              <a:gd name="connsiteY322" fmla="*/ 323838 h 1069117"/>
              <a:gd name="connsiteX323" fmla="*/ 358835 w 1025918"/>
              <a:gd name="connsiteY323" fmla="*/ 297462 h 1069117"/>
              <a:gd name="connsiteX324" fmla="*/ 331895 w 1025918"/>
              <a:gd name="connsiteY324" fmla="*/ 303556 h 1069117"/>
              <a:gd name="connsiteX325" fmla="*/ 350654 w 1025918"/>
              <a:gd name="connsiteY325" fmla="*/ 283273 h 1069117"/>
              <a:gd name="connsiteX326" fmla="*/ 331895 w 1025918"/>
              <a:gd name="connsiteY326" fmla="*/ 262991 h 1069117"/>
              <a:gd name="connsiteX327" fmla="*/ 358835 w 1025918"/>
              <a:gd name="connsiteY327" fmla="*/ 269084 h 1069117"/>
              <a:gd name="connsiteX328" fmla="*/ 495084 w 1025918"/>
              <a:gd name="connsiteY328" fmla="*/ 198111 h 1069117"/>
              <a:gd name="connsiteX329" fmla="*/ 512432 w 1025918"/>
              <a:gd name="connsiteY329" fmla="*/ 215459 h 1069117"/>
              <a:gd name="connsiteX330" fmla="*/ 495084 w 1025918"/>
              <a:gd name="connsiteY330" fmla="*/ 232808 h 1069117"/>
              <a:gd name="connsiteX331" fmla="*/ 477735 w 1025918"/>
              <a:gd name="connsiteY331" fmla="*/ 215459 h 1069117"/>
              <a:gd name="connsiteX332" fmla="*/ 495084 w 1025918"/>
              <a:gd name="connsiteY332" fmla="*/ 198111 h 1069117"/>
              <a:gd name="connsiteX333" fmla="*/ 825973 w 1025918"/>
              <a:gd name="connsiteY333" fmla="*/ 112243 h 1069117"/>
              <a:gd name="connsiteX334" fmla="*/ 842109 w 1025918"/>
              <a:gd name="connsiteY334" fmla="*/ 125417 h 1069117"/>
              <a:gd name="connsiteX335" fmla="*/ 808202 w 1025918"/>
              <a:gd name="connsiteY335" fmla="*/ 172780 h 1069117"/>
              <a:gd name="connsiteX336" fmla="*/ 864253 w 1025918"/>
              <a:gd name="connsiteY336" fmla="*/ 148548 h 1069117"/>
              <a:gd name="connsiteX337" fmla="*/ 873590 w 1025918"/>
              <a:gd name="connsiteY337" fmla="*/ 157687 h 1069117"/>
              <a:gd name="connsiteX338" fmla="*/ 850430 w 1025918"/>
              <a:gd name="connsiteY338" fmla="*/ 214162 h 1069117"/>
              <a:gd name="connsiteX339" fmla="*/ 897088 w 1025918"/>
              <a:gd name="connsiteY339" fmla="*/ 179239 h 1069117"/>
              <a:gd name="connsiteX340" fmla="*/ 910741 w 1025918"/>
              <a:gd name="connsiteY340" fmla="*/ 195290 h 1069117"/>
              <a:gd name="connsiteX341" fmla="*/ 838329 w 1025918"/>
              <a:gd name="connsiteY341" fmla="*/ 246207 h 1069117"/>
              <a:gd name="connsiteX342" fmla="*/ 823576 w 1025918"/>
              <a:gd name="connsiteY342" fmla="*/ 231708 h 1069117"/>
              <a:gd name="connsiteX343" fmla="*/ 845832 w 1025918"/>
              <a:gd name="connsiteY343" fmla="*/ 176757 h 1069117"/>
              <a:gd name="connsiteX344" fmla="*/ 790881 w 1025918"/>
              <a:gd name="connsiteY344" fmla="*/ 199634 h 1069117"/>
              <a:gd name="connsiteX345" fmla="*/ 775846 w 1025918"/>
              <a:gd name="connsiteY345" fmla="*/ 184881 h 1069117"/>
              <a:gd name="connsiteX346" fmla="*/ 295985 w 1025918"/>
              <a:gd name="connsiteY346" fmla="*/ 37095 h 1069117"/>
              <a:gd name="connsiteX347" fmla="*/ 333870 w 1025918"/>
              <a:gd name="connsiteY347" fmla="*/ 117405 h 1069117"/>
              <a:gd name="connsiteX348" fmla="*/ 273193 w 1025918"/>
              <a:gd name="connsiteY348" fmla="*/ 146037 h 1069117"/>
              <a:gd name="connsiteX349" fmla="*/ 265661 w 1025918"/>
              <a:gd name="connsiteY349" fmla="*/ 130099 h 1069117"/>
              <a:gd name="connsiteX350" fmla="*/ 307184 w 1025918"/>
              <a:gd name="connsiteY350" fmla="*/ 110494 h 1069117"/>
              <a:gd name="connsiteX351" fmla="*/ 299822 w 1025918"/>
              <a:gd name="connsiteY351" fmla="*/ 94895 h 1069117"/>
              <a:gd name="connsiteX352" fmla="*/ 265153 w 1025918"/>
              <a:gd name="connsiteY352" fmla="*/ 111256 h 1069117"/>
              <a:gd name="connsiteX353" fmla="*/ 257649 w 1025918"/>
              <a:gd name="connsiteY353" fmla="*/ 95318 h 1069117"/>
              <a:gd name="connsiteX354" fmla="*/ 292290 w 1025918"/>
              <a:gd name="connsiteY354" fmla="*/ 78957 h 1069117"/>
              <a:gd name="connsiteX355" fmla="*/ 284335 w 1025918"/>
              <a:gd name="connsiteY355" fmla="*/ 62088 h 1069117"/>
              <a:gd name="connsiteX356" fmla="*/ 242812 w 1025918"/>
              <a:gd name="connsiteY356" fmla="*/ 81693 h 1069117"/>
              <a:gd name="connsiteX357" fmla="*/ 235280 w 1025918"/>
              <a:gd name="connsiteY357" fmla="*/ 65727 h 1069117"/>
              <a:gd name="connsiteX358" fmla="*/ 666311 w 1025918"/>
              <a:gd name="connsiteY358" fmla="*/ 26037 h 1069117"/>
              <a:gd name="connsiteX359" fmla="*/ 685944 w 1025918"/>
              <a:gd name="connsiteY359" fmla="*/ 33061 h 1069117"/>
              <a:gd name="connsiteX360" fmla="*/ 669809 w 1025918"/>
              <a:gd name="connsiteY360" fmla="*/ 89450 h 1069117"/>
              <a:gd name="connsiteX361" fmla="*/ 714464 w 1025918"/>
              <a:gd name="connsiteY361" fmla="*/ 47786 h 1069117"/>
              <a:gd name="connsiteX362" fmla="*/ 726340 w 1025918"/>
              <a:gd name="connsiteY362" fmla="*/ 53287 h 1069117"/>
              <a:gd name="connsiteX363" fmla="*/ 723491 w 1025918"/>
              <a:gd name="connsiteY363" fmla="*/ 114274 h 1069117"/>
              <a:gd name="connsiteX364" fmla="*/ 755790 w 1025918"/>
              <a:gd name="connsiteY364" fmla="*/ 65586 h 1069117"/>
              <a:gd name="connsiteX365" fmla="*/ 774013 w 1025918"/>
              <a:gd name="connsiteY365" fmla="*/ 76192 h 1069117"/>
              <a:gd name="connsiteX366" fmla="*/ 722898 w 1025918"/>
              <a:gd name="connsiteY366" fmla="*/ 148520 h 1069117"/>
              <a:gd name="connsiteX367" fmla="*/ 704139 w 1025918"/>
              <a:gd name="connsiteY367" fmla="*/ 139831 h 1069117"/>
              <a:gd name="connsiteX368" fmla="*/ 706650 w 1025918"/>
              <a:gd name="connsiteY368" fmla="*/ 80593 h 1069117"/>
              <a:gd name="connsiteX369" fmla="*/ 662559 w 1025918"/>
              <a:gd name="connsiteY369" fmla="*/ 120593 h 1069117"/>
              <a:gd name="connsiteX370" fmla="*/ 643434 w 1025918"/>
              <a:gd name="connsiteY370" fmla="*/ 111764 h 1069117"/>
              <a:gd name="connsiteX371" fmla="*/ 561487 w 1025918"/>
              <a:gd name="connsiteY371" fmla="*/ 1044 h 1069117"/>
              <a:gd name="connsiteX372" fmla="*/ 597200 w 1025918"/>
              <a:gd name="connsiteY372" fmla="*/ 46178 h 1069117"/>
              <a:gd name="connsiteX373" fmla="*/ 590316 w 1025918"/>
              <a:gd name="connsiteY373" fmla="*/ 97180 h 1069117"/>
              <a:gd name="connsiteX374" fmla="*/ 569414 w 1025918"/>
              <a:gd name="connsiteY374" fmla="*/ 94331 h 1069117"/>
              <a:gd name="connsiteX375" fmla="*/ 575225 w 1025918"/>
              <a:gd name="connsiteY375" fmla="*/ 47899 h 1069117"/>
              <a:gd name="connsiteX376" fmla="*/ 559090 w 1025918"/>
              <a:gd name="connsiteY376" fmla="*/ 20423 h 1069117"/>
              <a:gd name="connsiteX377" fmla="*/ 536438 w 1025918"/>
              <a:gd name="connsiteY377" fmla="*/ 43019 h 1069117"/>
              <a:gd name="connsiteX378" fmla="*/ 530627 w 1025918"/>
              <a:gd name="connsiteY378" fmla="*/ 89450 h 1069117"/>
              <a:gd name="connsiteX379" fmla="*/ 509696 w 1025918"/>
              <a:gd name="connsiteY379" fmla="*/ 87081 h 1069117"/>
              <a:gd name="connsiteX380" fmla="*/ 515535 w 1025918"/>
              <a:gd name="connsiteY380" fmla="*/ 36333 h 1069117"/>
              <a:gd name="connsiteX381" fmla="*/ 561487 w 1025918"/>
              <a:gd name="connsiteY381" fmla="*/ 1044 h 1069117"/>
              <a:gd name="connsiteX382" fmla="*/ 448793 w 1025918"/>
              <a:gd name="connsiteY382" fmla="*/ 0 h 1069117"/>
              <a:gd name="connsiteX383" fmla="*/ 462192 w 1025918"/>
              <a:gd name="connsiteY383" fmla="*/ 87843 h 1069117"/>
              <a:gd name="connsiteX384" fmla="*/ 443433 w 1025918"/>
              <a:gd name="connsiteY384" fmla="*/ 90945 h 1069117"/>
              <a:gd name="connsiteX385" fmla="*/ 389300 w 1025918"/>
              <a:gd name="connsiteY385" fmla="*/ 45501 h 1069117"/>
              <a:gd name="connsiteX386" fmla="*/ 399371 w 1025918"/>
              <a:gd name="connsiteY386" fmla="*/ 98449 h 1069117"/>
              <a:gd name="connsiteX387" fmla="*/ 378948 w 1025918"/>
              <a:gd name="connsiteY387" fmla="*/ 101891 h 1069117"/>
              <a:gd name="connsiteX388" fmla="*/ 362671 w 1025918"/>
              <a:gd name="connsiteY388" fmla="*/ 14612 h 1069117"/>
              <a:gd name="connsiteX389" fmla="*/ 382982 w 1025918"/>
              <a:gd name="connsiteY389" fmla="*/ 11171 h 1069117"/>
              <a:gd name="connsiteX390" fmla="*/ 383405 w 1025918"/>
              <a:gd name="connsiteY390" fmla="*/ 13286 h 1069117"/>
              <a:gd name="connsiteX391" fmla="*/ 390400 w 1025918"/>
              <a:gd name="connsiteY391" fmla="*/ 23131 h 1069117"/>
              <a:gd name="connsiteX392" fmla="*/ 437848 w 1025918"/>
              <a:gd name="connsiteY392" fmla="*/ 63216 h 1069117"/>
              <a:gd name="connsiteX393" fmla="*/ 428144 w 1025918"/>
              <a:gd name="connsiteY393" fmla="*/ 3498 h 106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025918" h="1069117">
                <a:moveTo>
                  <a:pt x="445718" y="980173"/>
                </a:moveTo>
                <a:lnTo>
                  <a:pt x="464702" y="980540"/>
                </a:lnTo>
                <a:lnTo>
                  <a:pt x="509639" y="1035095"/>
                </a:lnTo>
                <a:lnTo>
                  <a:pt x="509414" y="981188"/>
                </a:lnTo>
                <a:lnTo>
                  <a:pt x="530119" y="981527"/>
                </a:lnTo>
                <a:lnTo>
                  <a:pt x="530147" y="1069117"/>
                </a:lnTo>
                <a:lnTo>
                  <a:pt x="509544" y="1069117"/>
                </a:lnTo>
                <a:lnTo>
                  <a:pt x="509527" y="1067846"/>
                </a:lnTo>
                <a:cubicBezTo>
                  <a:pt x="509555" y="1064799"/>
                  <a:pt x="507721" y="1060596"/>
                  <a:pt x="504449" y="1056901"/>
                </a:cubicBezTo>
                <a:lnTo>
                  <a:pt x="465126" y="1008833"/>
                </a:lnTo>
                <a:lnTo>
                  <a:pt x="463748" y="1069117"/>
                </a:lnTo>
                <a:lnTo>
                  <a:pt x="451642" y="1069117"/>
                </a:lnTo>
                <a:lnTo>
                  <a:pt x="442812" y="1068974"/>
                </a:lnTo>
                <a:close/>
                <a:moveTo>
                  <a:pt x="660021" y="951513"/>
                </a:moveTo>
                <a:lnTo>
                  <a:pt x="686537" y="1036280"/>
                </a:lnTo>
                <a:lnTo>
                  <a:pt x="665973" y="1042345"/>
                </a:lnTo>
                <a:lnTo>
                  <a:pt x="655112" y="1007028"/>
                </a:lnTo>
                <a:lnTo>
                  <a:pt x="616043" y="1018509"/>
                </a:lnTo>
                <a:lnTo>
                  <a:pt x="626086" y="1054052"/>
                </a:lnTo>
                <a:lnTo>
                  <a:pt x="605408" y="1060145"/>
                </a:lnTo>
                <a:lnTo>
                  <a:pt x="581713" y="974559"/>
                </a:lnTo>
                <a:lnTo>
                  <a:pt x="601939" y="968607"/>
                </a:lnTo>
                <a:lnTo>
                  <a:pt x="611304" y="1001668"/>
                </a:lnTo>
                <a:lnTo>
                  <a:pt x="650006" y="990300"/>
                </a:lnTo>
                <a:lnTo>
                  <a:pt x="639908" y="957437"/>
                </a:lnTo>
                <a:close/>
                <a:moveTo>
                  <a:pt x="330880" y="950864"/>
                </a:moveTo>
                <a:lnTo>
                  <a:pt x="394886" y="971005"/>
                </a:lnTo>
                <a:lnTo>
                  <a:pt x="389610" y="987818"/>
                </a:lnTo>
                <a:lnTo>
                  <a:pt x="345802" y="974023"/>
                </a:lnTo>
                <a:lnTo>
                  <a:pt x="340640" y="990469"/>
                </a:lnTo>
                <a:lnTo>
                  <a:pt x="377171" y="1001978"/>
                </a:lnTo>
                <a:lnTo>
                  <a:pt x="371895" y="1018791"/>
                </a:lnTo>
                <a:lnTo>
                  <a:pt x="335337" y="1007310"/>
                </a:lnTo>
                <a:lnTo>
                  <a:pt x="329752" y="1025081"/>
                </a:lnTo>
                <a:lnTo>
                  <a:pt x="373560" y="1038875"/>
                </a:lnTo>
                <a:lnTo>
                  <a:pt x="368257" y="1055716"/>
                </a:lnTo>
                <a:lnTo>
                  <a:pt x="304251" y="1035575"/>
                </a:lnTo>
                <a:close/>
                <a:moveTo>
                  <a:pt x="215252" y="947959"/>
                </a:moveTo>
                <a:lnTo>
                  <a:pt x="203235" y="965561"/>
                </a:lnTo>
                <a:lnTo>
                  <a:pt x="219145" y="976421"/>
                </a:lnTo>
                <a:cubicBezTo>
                  <a:pt x="226902" y="981696"/>
                  <a:pt x="232939" y="980737"/>
                  <a:pt x="236719" y="975208"/>
                </a:cubicBezTo>
                <a:cubicBezTo>
                  <a:pt x="240076" y="970300"/>
                  <a:pt x="239116" y="964263"/>
                  <a:pt x="231162" y="958819"/>
                </a:cubicBezTo>
                <a:close/>
                <a:moveTo>
                  <a:pt x="743180" y="930779"/>
                </a:moveTo>
                <a:lnTo>
                  <a:pt x="748455" y="966125"/>
                </a:lnTo>
                <a:lnTo>
                  <a:pt x="772884" y="950892"/>
                </a:lnTo>
                <a:close/>
                <a:moveTo>
                  <a:pt x="235252" y="918593"/>
                </a:moveTo>
                <a:lnTo>
                  <a:pt x="224025" y="935067"/>
                </a:lnTo>
                <a:lnTo>
                  <a:pt x="235449" y="942853"/>
                </a:lnTo>
                <a:cubicBezTo>
                  <a:pt x="241937" y="947282"/>
                  <a:pt x="248454" y="947423"/>
                  <a:pt x="252318" y="941753"/>
                </a:cubicBezTo>
                <a:cubicBezTo>
                  <a:pt x="255760" y="936731"/>
                  <a:pt x="254434" y="931682"/>
                  <a:pt x="246676" y="926379"/>
                </a:cubicBezTo>
                <a:close/>
                <a:moveTo>
                  <a:pt x="741911" y="907225"/>
                </a:moveTo>
                <a:lnTo>
                  <a:pt x="823181" y="959467"/>
                </a:lnTo>
                <a:lnTo>
                  <a:pt x="805240" y="972782"/>
                </a:lnTo>
                <a:lnTo>
                  <a:pt x="788907" y="961725"/>
                </a:lnTo>
                <a:lnTo>
                  <a:pt x="751305" y="985166"/>
                </a:lnTo>
                <a:lnTo>
                  <a:pt x="754238" y="1004884"/>
                </a:lnTo>
                <a:lnTo>
                  <a:pt x="735113" y="1014898"/>
                </a:lnTo>
                <a:lnTo>
                  <a:pt x="723011" y="919129"/>
                </a:lnTo>
                <a:close/>
                <a:moveTo>
                  <a:pt x="226761" y="893459"/>
                </a:moveTo>
                <a:lnTo>
                  <a:pt x="255788" y="913261"/>
                </a:lnTo>
                <a:cubicBezTo>
                  <a:pt x="276860" y="927620"/>
                  <a:pt x="279145" y="939806"/>
                  <a:pt x="271359" y="951202"/>
                </a:cubicBezTo>
                <a:cubicBezTo>
                  <a:pt x="266789" y="957916"/>
                  <a:pt x="259652" y="961188"/>
                  <a:pt x="250992" y="959891"/>
                </a:cubicBezTo>
                <a:cubicBezTo>
                  <a:pt x="258947" y="969143"/>
                  <a:pt x="259681" y="978875"/>
                  <a:pt x="253672" y="987676"/>
                </a:cubicBezTo>
                <a:cubicBezTo>
                  <a:pt x="245435" y="999722"/>
                  <a:pt x="231500" y="1004179"/>
                  <a:pt x="210231" y="989679"/>
                </a:cubicBezTo>
                <a:lnTo>
                  <a:pt x="176690" y="966802"/>
                </a:lnTo>
                <a:close/>
                <a:moveTo>
                  <a:pt x="154377" y="860426"/>
                </a:moveTo>
                <a:lnTo>
                  <a:pt x="98467" y="866181"/>
                </a:lnTo>
                <a:cubicBezTo>
                  <a:pt x="99003" y="867930"/>
                  <a:pt x="99736" y="869679"/>
                  <a:pt x="100639" y="871343"/>
                </a:cubicBezTo>
                <a:cubicBezTo>
                  <a:pt x="108030" y="884997"/>
                  <a:pt x="125124" y="890356"/>
                  <a:pt x="139398" y="882627"/>
                </a:cubicBezTo>
                <a:cubicBezTo>
                  <a:pt x="148227" y="877831"/>
                  <a:pt x="153446" y="869397"/>
                  <a:pt x="154377" y="860426"/>
                </a:cubicBezTo>
                <a:close/>
                <a:moveTo>
                  <a:pt x="134190" y="830197"/>
                </a:moveTo>
                <a:cubicBezTo>
                  <a:pt x="127205" y="828099"/>
                  <a:pt x="119370" y="828691"/>
                  <a:pt x="112233" y="832556"/>
                </a:cubicBezTo>
                <a:cubicBezTo>
                  <a:pt x="103545" y="837267"/>
                  <a:pt x="98382" y="845532"/>
                  <a:pt x="97311" y="854390"/>
                </a:cubicBezTo>
                <a:lnTo>
                  <a:pt x="153023" y="848607"/>
                </a:lnTo>
                <a:cubicBezTo>
                  <a:pt x="152515" y="847027"/>
                  <a:pt x="151866" y="845476"/>
                  <a:pt x="151048" y="843980"/>
                </a:cubicBezTo>
                <a:cubicBezTo>
                  <a:pt x="147311" y="837083"/>
                  <a:pt x="141175" y="832295"/>
                  <a:pt x="134190" y="830197"/>
                </a:cubicBezTo>
                <a:close/>
                <a:moveTo>
                  <a:pt x="495084" y="812076"/>
                </a:moveTo>
                <a:cubicBezTo>
                  <a:pt x="527749" y="812076"/>
                  <a:pt x="541713" y="836562"/>
                  <a:pt x="584844" y="836562"/>
                </a:cubicBezTo>
                <a:cubicBezTo>
                  <a:pt x="568229" y="841470"/>
                  <a:pt x="532263" y="849425"/>
                  <a:pt x="495084" y="849425"/>
                </a:cubicBezTo>
                <a:cubicBezTo>
                  <a:pt x="457933" y="849425"/>
                  <a:pt x="421938" y="841470"/>
                  <a:pt x="405323" y="836562"/>
                </a:cubicBezTo>
                <a:cubicBezTo>
                  <a:pt x="448454" y="836562"/>
                  <a:pt x="462418" y="812076"/>
                  <a:pt x="495084" y="812076"/>
                </a:cubicBezTo>
                <a:close/>
                <a:moveTo>
                  <a:pt x="121238" y="808619"/>
                </a:moveTo>
                <a:cubicBezTo>
                  <a:pt x="140187" y="806914"/>
                  <a:pt x="158461" y="817027"/>
                  <a:pt x="168086" y="834756"/>
                </a:cubicBezTo>
                <a:cubicBezTo>
                  <a:pt x="170174" y="838593"/>
                  <a:pt x="171725" y="842570"/>
                  <a:pt x="172769" y="846576"/>
                </a:cubicBezTo>
                <a:lnTo>
                  <a:pt x="185209" y="845278"/>
                </a:lnTo>
                <a:lnTo>
                  <a:pt x="186479" y="857126"/>
                </a:lnTo>
                <a:lnTo>
                  <a:pt x="174377" y="858395"/>
                </a:lnTo>
                <a:cubicBezTo>
                  <a:pt x="174659" y="875405"/>
                  <a:pt x="166112" y="891851"/>
                  <a:pt x="149299" y="900962"/>
                </a:cubicBezTo>
                <a:cubicBezTo>
                  <a:pt x="124617" y="914362"/>
                  <a:pt x="96408" y="904235"/>
                  <a:pt x="83573" y="880596"/>
                </a:cubicBezTo>
                <a:cubicBezTo>
                  <a:pt x="81429" y="876618"/>
                  <a:pt x="79821" y="872443"/>
                  <a:pt x="78777" y="868240"/>
                </a:cubicBezTo>
                <a:lnTo>
                  <a:pt x="66168" y="869538"/>
                </a:lnTo>
                <a:lnTo>
                  <a:pt x="64532" y="857831"/>
                </a:lnTo>
                <a:lnTo>
                  <a:pt x="77282" y="856505"/>
                </a:lnTo>
                <a:cubicBezTo>
                  <a:pt x="77141" y="839665"/>
                  <a:pt x="85717" y="823445"/>
                  <a:pt x="102360" y="814418"/>
                </a:cubicBezTo>
                <a:cubicBezTo>
                  <a:pt x="108531" y="811068"/>
                  <a:pt x="114922" y="809187"/>
                  <a:pt x="121238" y="808619"/>
                </a:cubicBezTo>
                <a:close/>
                <a:moveTo>
                  <a:pt x="852320" y="803360"/>
                </a:moveTo>
                <a:lnTo>
                  <a:pt x="893167" y="894615"/>
                </a:lnTo>
                <a:lnTo>
                  <a:pt x="877850" y="910864"/>
                </a:lnTo>
                <a:lnTo>
                  <a:pt x="784422" y="875405"/>
                </a:lnTo>
                <a:lnTo>
                  <a:pt x="801488" y="860116"/>
                </a:lnTo>
                <a:lnTo>
                  <a:pt x="867440" y="885702"/>
                </a:lnTo>
                <a:lnTo>
                  <a:pt x="838301" y="821075"/>
                </a:lnTo>
                <a:close/>
                <a:moveTo>
                  <a:pt x="495055" y="739185"/>
                </a:moveTo>
                <a:cubicBezTo>
                  <a:pt x="527326" y="739439"/>
                  <a:pt x="544788" y="750045"/>
                  <a:pt x="559851" y="758395"/>
                </a:cubicBezTo>
                <a:cubicBezTo>
                  <a:pt x="573391" y="765899"/>
                  <a:pt x="586819" y="771597"/>
                  <a:pt x="611502" y="771597"/>
                </a:cubicBezTo>
                <a:cubicBezTo>
                  <a:pt x="636184" y="771597"/>
                  <a:pt x="649752" y="766632"/>
                  <a:pt x="663293" y="759128"/>
                </a:cubicBezTo>
                <a:cubicBezTo>
                  <a:pt x="678554" y="750638"/>
                  <a:pt x="698949" y="736815"/>
                  <a:pt x="733025" y="740624"/>
                </a:cubicBezTo>
                <a:cubicBezTo>
                  <a:pt x="681431" y="806971"/>
                  <a:pt x="610599" y="805955"/>
                  <a:pt x="610599" y="805955"/>
                </a:cubicBezTo>
                <a:cubicBezTo>
                  <a:pt x="579343" y="805955"/>
                  <a:pt x="561628" y="799580"/>
                  <a:pt x="546367" y="791117"/>
                </a:cubicBezTo>
                <a:cubicBezTo>
                  <a:pt x="532996" y="783670"/>
                  <a:pt x="519146" y="774756"/>
                  <a:pt x="495055" y="774530"/>
                </a:cubicBezTo>
                <a:cubicBezTo>
                  <a:pt x="470965" y="774756"/>
                  <a:pt x="457086" y="783698"/>
                  <a:pt x="443743" y="791117"/>
                </a:cubicBezTo>
                <a:cubicBezTo>
                  <a:pt x="428511" y="799580"/>
                  <a:pt x="410767" y="805955"/>
                  <a:pt x="379512" y="805955"/>
                </a:cubicBezTo>
                <a:cubicBezTo>
                  <a:pt x="379512" y="805955"/>
                  <a:pt x="308680" y="806971"/>
                  <a:pt x="257085" y="740624"/>
                </a:cubicBezTo>
                <a:cubicBezTo>
                  <a:pt x="291190" y="736815"/>
                  <a:pt x="311585" y="750666"/>
                  <a:pt x="326818" y="759128"/>
                </a:cubicBezTo>
                <a:cubicBezTo>
                  <a:pt x="340358" y="766632"/>
                  <a:pt x="353927" y="771597"/>
                  <a:pt x="378609" y="771597"/>
                </a:cubicBezTo>
                <a:cubicBezTo>
                  <a:pt x="403292" y="771597"/>
                  <a:pt x="416719" y="765899"/>
                  <a:pt x="430259" y="758395"/>
                </a:cubicBezTo>
                <a:cubicBezTo>
                  <a:pt x="445323" y="750045"/>
                  <a:pt x="462784" y="739467"/>
                  <a:pt x="495055" y="739185"/>
                </a:cubicBezTo>
                <a:close/>
                <a:moveTo>
                  <a:pt x="911192" y="698028"/>
                </a:moveTo>
                <a:lnTo>
                  <a:pt x="991136" y="736674"/>
                </a:lnTo>
                <a:lnTo>
                  <a:pt x="981884" y="755066"/>
                </a:lnTo>
                <a:lnTo>
                  <a:pt x="979937" y="754136"/>
                </a:lnTo>
                <a:cubicBezTo>
                  <a:pt x="977229" y="752781"/>
                  <a:pt x="972631" y="752584"/>
                  <a:pt x="967892" y="753938"/>
                </a:cubicBezTo>
                <a:lnTo>
                  <a:pt x="907497" y="768381"/>
                </a:lnTo>
                <a:lnTo>
                  <a:pt x="961348" y="795969"/>
                </a:lnTo>
                <a:lnTo>
                  <a:pt x="951926" y="814672"/>
                </a:lnTo>
                <a:lnTo>
                  <a:pt x="873167" y="773402"/>
                </a:lnTo>
                <a:lnTo>
                  <a:pt x="881771" y="756449"/>
                </a:lnTo>
                <a:lnTo>
                  <a:pt x="950459" y="739777"/>
                </a:lnTo>
                <a:lnTo>
                  <a:pt x="901855" y="716505"/>
                </a:lnTo>
                <a:close/>
                <a:moveTo>
                  <a:pt x="79059" y="698028"/>
                </a:moveTo>
                <a:lnTo>
                  <a:pt x="88256" y="717097"/>
                </a:lnTo>
                <a:lnTo>
                  <a:pt x="57395" y="731963"/>
                </a:lnTo>
                <a:cubicBezTo>
                  <a:pt x="69468" y="740370"/>
                  <a:pt x="88340" y="747055"/>
                  <a:pt x="102529" y="746688"/>
                </a:cubicBezTo>
                <a:lnTo>
                  <a:pt x="112289" y="766914"/>
                </a:lnTo>
                <a:cubicBezTo>
                  <a:pt x="95364" y="768325"/>
                  <a:pt x="73051" y="760342"/>
                  <a:pt x="59285" y="751907"/>
                </a:cubicBezTo>
                <a:lnTo>
                  <a:pt x="34179" y="809368"/>
                </a:lnTo>
                <a:lnTo>
                  <a:pt x="22726" y="785617"/>
                </a:lnTo>
                <a:lnTo>
                  <a:pt x="43601" y="738649"/>
                </a:lnTo>
                <a:lnTo>
                  <a:pt x="8283" y="755687"/>
                </a:lnTo>
                <a:lnTo>
                  <a:pt x="0" y="738563"/>
                </a:lnTo>
                <a:lnTo>
                  <a:pt x="0" y="736164"/>
                </a:lnTo>
                <a:close/>
                <a:moveTo>
                  <a:pt x="258750" y="664995"/>
                </a:moveTo>
                <a:cubicBezTo>
                  <a:pt x="292629" y="664995"/>
                  <a:pt x="310372" y="678113"/>
                  <a:pt x="326000" y="686801"/>
                </a:cubicBezTo>
                <a:cubicBezTo>
                  <a:pt x="339850" y="694502"/>
                  <a:pt x="351839" y="701977"/>
                  <a:pt x="377142" y="701977"/>
                </a:cubicBezTo>
                <a:cubicBezTo>
                  <a:pt x="402474" y="701977"/>
                  <a:pt x="414435" y="694502"/>
                  <a:pt x="428313" y="686801"/>
                </a:cubicBezTo>
                <a:cubicBezTo>
                  <a:pt x="443856" y="678169"/>
                  <a:pt x="461572" y="668381"/>
                  <a:pt x="495084" y="668268"/>
                </a:cubicBezTo>
                <a:cubicBezTo>
                  <a:pt x="528568" y="668409"/>
                  <a:pt x="546311" y="678169"/>
                  <a:pt x="561854" y="686801"/>
                </a:cubicBezTo>
                <a:cubicBezTo>
                  <a:pt x="575732" y="694502"/>
                  <a:pt x="587721" y="701977"/>
                  <a:pt x="613025" y="701977"/>
                </a:cubicBezTo>
                <a:cubicBezTo>
                  <a:pt x="638328" y="701977"/>
                  <a:pt x="650289" y="694502"/>
                  <a:pt x="664167" y="686801"/>
                </a:cubicBezTo>
                <a:cubicBezTo>
                  <a:pt x="679823" y="678113"/>
                  <a:pt x="697538" y="664995"/>
                  <a:pt x="731417" y="664995"/>
                </a:cubicBezTo>
                <a:cubicBezTo>
                  <a:pt x="752828" y="664995"/>
                  <a:pt x="778413" y="671766"/>
                  <a:pt x="778413" y="671737"/>
                </a:cubicBezTo>
                <a:lnTo>
                  <a:pt x="760049" y="703698"/>
                </a:lnTo>
                <a:cubicBezTo>
                  <a:pt x="760049" y="703698"/>
                  <a:pt x="744675" y="700934"/>
                  <a:pt x="731445" y="700934"/>
                </a:cubicBezTo>
                <a:cubicBezTo>
                  <a:pt x="706114" y="700934"/>
                  <a:pt x="692489" y="708381"/>
                  <a:pt x="678610" y="716082"/>
                </a:cubicBezTo>
                <a:cubicBezTo>
                  <a:pt x="662983" y="724798"/>
                  <a:pt x="649950" y="736759"/>
                  <a:pt x="616043" y="736759"/>
                </a:cubicBezTo>
                <a:cubicBezTo>
                  <a:pt x="582164" y="736759"/>
                  <a:pt x="563688" y="725786"/>
                  <a:pt x="548060" y="717097"/>
                </a:cubicBezTo>
                <a:cubicBezTo>
                  <a:pt x="534265" y="709424"/>
                  <a:pt x="520048" y="702824"/>
                  <a:pt x="495084" y="702739"/>
                </a:cubicBezTo>
                <a:cubicBezTo>
                  <a:pt x="470090" y="702824"/>
                  <a:pt x="455901" y="709453"/>
                  <a:pt x="442107" y="717097"/>
                </a:cubicBezTo>
                <a:cubicBezTo>
                  <a:pt x="426508" y="725786"/>
                  <a:pt x="408031" y="736759"/>
                  <a:pt x="374124" y="736759"/>
                </a:cubicBezTo>
                <a:cubicBezTo>
                  <a:pt x="340217" y="736759"/>
                  <a:pt x="327184" y="724770"/>
                  <a:pt x="311557" y="716082"/>
                </a:cubicBezTo>
                <a:cubicBezTo>
                  <a:pt x="297678" y="708381"/>
                  <a:pt x="284025" y="700934"/>
                  <a:pt x="258721" y="700934"/>
                </a:cubicBezTo>
                <a:cubicBezTo>
                  <a:pt x="245492" y="700934"/>
                  <a:pt x="230118" y="703698"/>
                  <a:pt x="230118" y="703698"/>
                </a:cubicBezTo>
                <a:lnTo>
                  <a:pt x="211754" y="671737"/>
                </a:lnTo>
                <a:cubicBezTo>
                  <a:pt x="211754" y="671737"/>
                  <a:pt x="237339" y="664995"/>
                  <a:pt x="258750" y="664995"/>
                </a:cubicBezTo>
                <a:close/>
                <a:moveTo>
                  <a:pt x="949867" y="589283"/>
                </a:moveTo>
                <a:lnTo>
                  <a:pt x="959317" y="606265"/>
                </a:lnTo>
                <a:cubicBezTo>
                  <a:pt x="952406" y="610468"/>
                  <a:pt x="948089" y="616589"/>
                  <a:pt x="946482" y="624685"/>
                </a:cubicBezTo>
                <a:cubicBezTo>
                  <a:pt x="944817" y="633148"/>
                  <a:pt x="946848" y="638479"/>
                  <a:pt x="951841" y="639467"/>
                </a:cubicBezTo>
                <a:cubicBezTo>
                  <a:pt x="958047" y="640679"/>
                  <a:pt x="962673" y="634332"/>
                  <a:pt x="966228" y="624826"/>
                </a:cubicBezTo>
                <a:cubicBezTo>
                  <a:pt x="972829" y="607760"/>
                  <a:pt x="981630" y="593627"/>
                  <a:pt x="1001404" y="597548"/>
                </a:cubicBezTo>
                <a:cubicBezTo>
                  <a:pt x="1021207" y="601469"/>
                  <a:pt x="1027244" y="619325"/>
                  <a:pt x="1023435" y="638508"/>
                </a:cubicBezTo>
                <a:cubicBezTo>
                  <a:pt x="1020248" y="654925"/>
                  <a:pt x="1011870" y="665814"/>
                  <a:pt x="998753" y="673317"/>
                </a:cubicBezTo>
                <a:lnTo>
                  <a:pt x="988879" y="655856"/>
                </a:lnTo>
                <a:cubicBezTo>
                  <a:pt x="998612" y="650412"/>
                  <a:pt x="1004197" y="643867"/>
                  <a:pt x="1006059" y="634417"/>
                </a:cubicBezTo>
                <a:cubicBezTo>
                  <a:pt x="1007723" y="625955"/>
                  <a:pt x="1005438" y="619297"/>
                  <a:pt x="999091" y="618028"/>
                </a:cubicBezTo>
                <a:cubicBezTo>
                  <a:pt x="991870" y="616617"/>
                  <a:pt x="987074" y="624939"/>
                  <a:pt x="983548" y="633543"/>
                </a:cubicBezTo>
                <a:cubicBezTo>
                  <a:pt x="977596" y="649311"/>
                  <a:pt x="967920" y="663472"/>
                  <a:pt x="949387" y="659805"/>
                </a:cubicBezTo>
                <a:cubicBezTo>
                  <a:pt x="932828" y="656533"/>
                  <a:pt x="925212" y="641441"/>
                  <a:pt x="929302" y="620651"/>
                </a:cubicBezTo>
                <a:cubicBezTo>
                  <a:pt x="932095" y="606603"/>
                  <a:pt x="937737" y="596984"/>
                  <a:pt x="949867" y="589283"/>
                </a:cubicBezTo>
                <a:close/>
                <a:moveTo>
                  <a:pt x="424195" y="455094"/>
                </a:moveTo>
                <a:lnTo>
                  <a:pt x="565972" y="455094"/>
                </a:lnTo>
                <a:lnTo>
                  <a:pt x="565916" y="476504"/>
                </a:lnTo>
                <a:cubicBezTo>
                  <a:pt x="565916" y="476504"/>
                  <a:pt x="557087" y="480425"/>
                  <a:pt x="557087" y="490242"/>
                </a:cubicBezTo>
                <a:cubicBezTo>
                  <a:pt x="557087" y="509903"/>
                  <a:pt x="572376" y="587703"/>
                  <a:pt x="569442" y="643867"/>
                </a:cubicBezTo>
                <a:lnTo>
                  <a:pt x="520077" y="643867"/>
                </a:lnTo>
                <a:lnTo>
                  <a:pt x="516353" y="590552"/>
                </a:lnTo>
                <a:cubicBezTo>
                  <a:pt x="514717" y="577069"/>
                  <a:pt x="506085" y="569226"/>
                  <a:pt x="495055" y="569226"/>
                </a:cubicBezTo>
                <a:cubicBezTo>
                  <a:pt x="484054" y="569226"/>
                  <a:pt x="475394" y="577097"/>
                  <a:pt x="473758" y="590552"/>
                </a:cubicBezTo>
                <a:lnTo>
                  <a:pt x="470034" y="643867"/>
                </a:lnTo>
                <a:lnTo>
                  <a:pt x="420669" y="643867"/>
                </a:lnTo>
                <a:cubicBezTo>
                  <a:pt x="417735" y="587703"/>
                  <a:pt x="433024" y="509875"/>
                  <a:pt x="433024" y="490242"/>
                </a:cubicBezTo>
                <a:cubicBezTo>
                  <a:pt x="433024" y="480425"/>
                  <a:pt x="424195" y="476504"/>
                  <a:pt x="424195" y="476504"/>
                </a:cubicBezTo>
                <a:close/>
                <a:moveTo>
                  <a:pt x="624534" y="425136"/>
                </a:moveTo>
                <a:lnTo>
                  <a:pt x="639992" y="425136"/>
                </a:lnTo>
                <a:lnTo>
                  <a:pt x="641995" y="441186"/>
                </a:lnTo>
                <a:lnTo>
                  <a:pt x="656946" y="441186"/>
                </a:lnTo>
                <a:lnTo>
                  <a:pt x="659146" y="425136"/>
                </a:lnTo>
                <a:lnTo>
                  <a:pt x="667694" y="425136"/>
                </a:lnTo>
                <a:lnTo>
                  <a:pt x="676213" y="425136"/>
                </a:lnTo>
                <a:lnTo>
                  <a:pt x="678413" y="441186"/>
                </a:lnTo>
                <a:lnTo>
                  <a:pt x="693363" y="441186"/>
                </a:lnTo>
                <a:lnTo>
                  <a:pt x="695366" y="425136"/>
                </a:lnTo>
                <a:lnTo>
                  <a:pt x="710825" y="425136"/>
                </a:lnTo>
                <a:lnTo>
                  <a:pt x="708709" y="447787"/>
                </a:lnTo>
                <a:lnTo>
                  <a:pt x="698131" y="456363"/>
                </a:lnTo>
                <a:lnTo>
                  <a:pt x="698723" y="467364"/>
                </a:lnTo>
                <a:lnTo>
                  <a:pt x="698808" y="467364"/>
                </a:lnTo>
                <a:cubicBezTo>
                  <a:pt x="698808" y="478817"/>
                  <a:pt x="709781" y="481074"/>
                  <a:pt x="709781" y="481074"/>
                </a:cubicBezTo>
                <a:lnTo>
                  <a:pt x="709781" y="493683"/>
                </a:lnTo>
                <a:lnTo>
                  <a:pt x="701234" y="493683"/>
                </a:lnTo>
                <a:cubicBezTo>
                  <a:pt x="701601" y="536222"/>
                  <a:pt x="722729" y="597689"/>
                  <a:pt x="722786" y="643895"/>
                </a:cubicBezTo>
                <a:lnTo>
                  <a:pt x="667694" y="643895"/>
                </a:lnTo>
                <a:lnTo>
                  <a:pt x="612602" y="643895"/>
                </a:lnTo>
                <a:cubicBezTo>
                  <a:pt x="612602" y="597717"/>
                  <a:pt x="633730" y="536222"/>
                  <a:pt x="634097" y="493683"/>
                </a:cubicBezTo>
                <a:lnTo>
                  <a:pt x="625549" y="493683"/>
                </a:lnTo>
                <a:lnTo>
                  <a:pt x="625549" y="481074"/>
                </a:lnTo>
                <a:cubicBezTo>
                  <a:pt x="625549" y="481074"/>
                  <a:pt x="636551" y="478817"/>
                  <a:pt x="636551" y="467364"/>
                </a:cubicBezTo>
                <a:lnTo>
                  <a:pt x="636607" y="467364"/>
                </a:lnTo>
                <a:lnTo>
                  <a:pt x="637228" y="456363"/>
                </a:lnTo>
                <a:lnTo>
                  <a:pt x="626650" y="447787"/>
                </a:lnTo>
                <a:close/>
                <a:moveTo>
                  <a:pt x="279370" y="425136"/>
                </a:moveTo>
                <a:lnTo>
                  <a:pt x="294829" y="425136"/>
                </a:lnTo>
                <a:lnTo>
                  <a:pt x="296832" y="441186"/>
                </a:lnTo>
                <a:lnTo>
                  <a:pt x="311782" y="441186"/>
                </a:lnTo>
                <a:lnTo>
                  <a:pt x="313983" y="425136"/>
                </a:lnTo>
                <a:lnTo>
                  <a:pt x="322502" y="425136"/>
                </a:lnTo>
                <a:lnTo>
                  <a:pt x="331049" y="425136"/>
                </a:lnTo>
                <a:lnTo>
                  <a:pt x="333249" y="441186"/>
                </a:lnTo>
                <a:lnTo>
                  <a:pt x="348200" y="441186"/>
                </a:lnTo>
                <a:lnTo>
                  <a:pt x="350203" y="425136"/>
                </a:lnTo>
                <a:lnTo>
                  <a:pt x="365661" y="425136"/>
                </a:lnTo>
                <a:lnTo>
                  <a:pt x="363546" y="447787"/>
                </a:lnTo>
                <a:lnTo>
                  <a:pt x="352967" y="456363"/>
                </a:lnTo>
                <a:lnTo>
                  <a:pt x="353588" y="467364"/>
                </a:lnTo>
                <a:lnTo>
                  <a:pt x="353644" y="467364"/>
                </a:lnTo>
                <a:cubicBezTo>
                  <a:pt x="353644" y="478817"/>
                  <a:pt x="364646" y="481074"/>
                  <a:pt x="364646" y="481074"/>
                </a:cubicBezTo>
                <a:lnTo>
                  <a:pt x="364646" y="493683"/>
                </a:lnTo>
                <a:lnTo>
                  <a:pt x="356098" y="493683"/>
                </a:lnTo>
                <a:cubicBezTo>
                  <a:pt x="356465" y="536222"/>
                  <a:pt x="377594" y="597689"/>
                  <a:pt x="377566" y="643895"/>
                </a:cubicBezTo>
                <a:lnTo>
                  <a:pt x="322474" y="643895"/>
                </a:lnTo>
                <a:lnTo>
                  <a:pt x="267410" y="643895"/>
                </a:lnTo>
                <a:cubicBezTo>
                  <a:pt x="267410" y="597717"/>
                  <a:pt x="288538" y="536222"/>
                  <a:pt x="288905" y="493683"/>
                </a:cubicBezTo>
                <a:lnTo>
                  <a:pt x="280358" y="493683"/>
                </a:lnTo>
                <a:lnTo>
                  <a:pt x="280358" y="481074"/>
                </a:lnTo>
                <a:cubicBezTo>
                  <a:pt x="280358" y="481074"/>
                  <a:pt x="291359" y="478817"/>
                  <a:pt x="291359" y="467364"/>
                </a:cubicBezTo>
                <a:lnTo>
                  <a:pt x="291416" y="467364"/>
                </a:lnTo>
                <a:lnTo>
                  <a:pt x="292036" y="456363"/>
                </a:lnTo>
                <a:lnTo>
                  <a:pt x="281458" y="447787"/>
                </a:lnTo>
                <a:close/>
                <a:moveTo>
                  <a:pt x="1008795" y="375686"/>
                </a:moveTo>
                <a:lnTo>
                  <a:pt x="1014380" y="401468"/>
                </a:lnTo>
                <a:lnTo>
                  <a:pt x="983125" y="442258"/>
                </a:lnTo>
                <a:lnTo>
                  <a:pt x="1021433" y="433937"/>
                </a:lnTo>
                <a:lnTo>
                  <a:pt x="1025918" y="454642"/>
                </a:lnTo>
                <a:lnTo>
                  <a:pt x="939147" y="473486"/>
                </a:lnTo>
                <a:lnTo>
                  <a:pt x="934662" y="452780"/>
                </a:lnTo>
                <a:lnTo>
                  <a:pt x="968146" y="445503"/>
                </a:lnTo>
                <a:cubicBezTo>
                  <a:pt x="958358" y="434501"/>
                  <a:pt x="941602" y="423641"/>
                  <a:pt x="927695" y="420679"/>
                </a:cubicBezTo>
                <a:lnTo>
                  <a:pt x="922927" y="398732"/>
                </a:lnTo>
                <a:cubicBezTo>
                  <a:pt x="939712" y="401327"/>
                  <a:pt x="959542" y="414275"/>
                  <a:pt x="970967" y="425700"/>
                </a:cubicBezTo>
                <a:close/>
                <a:moveTo>
                  <a:pt x="667637" y="368492"/>
                </a:moveTo>
                <a:cubicBezTo>
                  <a:pt x="686396" y="368492"/>
                  <a:pt x="701996" y="381750"/>
                  <a:pt x="701996" y="402964"/>
                </a:cubicBezTo>
                <a:lnTo>
                  <a:pt x="701996" y="410354"/>
                </a:lnTo>
                <a:lnTo>
                  <a:pt x="633279" y="410354"/>
                </a:lnTo>
                <a:lnTo>
                  <a:pt x="633279" y="402964"/>
                </a:lnTo>
                <a:cubicBezTo>
                  <a:pt x="633279" y="381750"/>
                  <a:pt x="648878" y="368492"/>
                  <a:pt x="667637" y="368492"/>
                </a:cubicBezTo>
                <a:close/>
                <a:moveTo>
                  <a:pt x="322530" y="368492"/>
                </a:moveTo>
                <a:cubicBezTo>
                  <a:pt x="341289" y="368492"/>
                  <a:pt x="356888" y="381750"/>
                  <a:pt x="356888" y="402964"/>
                </a:cubicBezTo>
                <a:lnTo>
                  <a:pt x="356888" y="410354"/>
                </a:lnTo>
                <a:lnTo>
                  <a:pt x="288172" y="410354"/>
                </a:lnTo>
                <a:lnTo>
                  <a:pt x="288172" y="402964"/>
                </a:lnTo>
                <a:cubicBezTo>
                  <a:pt x="288172" y="381750"/>
                  <a:pt x="303771" y="368492"/>
                  <a:pt x="322530" y="368492"/>
                </a:cubicBezTo>
                <a:close/>
                <a:moveTo>
                  <a:pt x="430767" y="356673"/>
                </a:moveTo>
                <a:lnTo>
                  <a:pt x="454011" y="356673"/>
                </a:lnTo>
                <a:lnTo>
                  <a:pt x="456381" y="374501"/>
                </a:lnTo>
                <a:lnTo>
                  <a:pt x="476889" y="374501"/>
                </a:lnTo>
                <a:lnTo>
                  <a:pt x="479258" y="356673"/>
                </a:lnTo>
                <a:lnTo>
                  <a:pt x="510937" y="356673"/>
                </a:lnTo>
                <a:lnTo>
                  <a:pt x="513306" y="374501"/>
                </a:lnTo>
                <a:lnTo>
                  <a:pt x="533814" y="374501"/>
                </a:lnTo>
                <a:lnTo>
                  <a:pt x="536212" y="356673"/>
                </a:lnTo>
                <a:lnTo>
                  <a:pt x="559428" y="356673"/>
                </a:lnTo>
                <a:lnTo>
                  <a:pt x="557905" y="385079"/>
                </a:lnTo>
                <a:cubicBezTo>
                  <a:pt x="557905" y="385079"/>
                  <a:pt x="545662" y="389988"/>
                  <a:pt x="545662" y="402738"/>
                </a:cubicBezTo>
                <a:cubicBezTo>
                  <a:pt x="545662" y="411567"/>
                  <a:pt x="549132" y="438168"/>
                  <a:pt x="549132" y="438168"/>
                </a:cubicBezTo>
                <a:lnTo>
                  <a:pt x="441063" y="438168"/>
                </a:lnTo>
                <a:cubicBezTo>
                  <a:pt x="441063" y="438168"/>
                  <a:pt x="444533" y="411567"/>
                  <a:pt x="444533" y="402738"/>
                </a:cubicBezTo>
                <a:cubicBezTo>
                  <a:pt x="444533" y="389988"/>
                  <a:pt x="432291" y="385079"/>
                  <a:pt x="432291" y="385079"/>
                </a:cubicBezTo>
                <a:close/>
                <a:moveTo>
                  <a:pt x="938664" y="280167"/>
                </a:moveTo>
                <a:cubicBezTo>
                  <a:pt x="931707" y="277963"/>
                  <a:pt x="923858" y="278436"/>
                  <a:pt x="916665" y="282201"/>
                </a:cubicBezTo>
                <a:cubicBezTo>
                  <a:pt x="902278" y="289705"/>
                  <a:pt x="897201" y="306884"/>
                  <a:pt x="904479" y="320791"/>
                </a:cubicBezTo>
                <a:cubicBezTo>
                  <a:pt x="911672" y="334529"/>
                  <a:pt x="928682" y="340171"/>
                  <a:pt x="943068" y="332639"/>
                </a:cubicBezTo>
                <a:cubicBezTo>
                  <a:pt x="957455" y="325107"/>
                  <a:pt x="962532" y="307928"/>
                  <a:pt x="955311" y="294190"/>
                </a:cubicBezTo>
                <a:cubicBezTo>
                  <a:pt x="951686" y="287251"/>
                  <a:pt x="945621" y="282371"/>
                  <a:pt x="938664" y="280167"/>
                </a:cubicBezTo>
                <a:close/>
                <a:moveTo>
                  <a:pt x="926006" y="258348"/>
                </a:moveTo>
                <a:cubicBezTo>
                  <a:pt x="944974" y="256926"/>
                  <a:pt x="963089" y="267314"/>
                  <a:pt x="972462" y="285192"/>
                </a:cubicBezTo>
                <a:cubicBezTo>
                  <a:pt x="984958" y="309028"/>
                  <a:pt x="977596" y="338055"/>
                  <a:pt x="952716" y="351116"/>
                </a:cubicBezTo>
                <a:cubicBezTo>
                  <a:pt x="927836" y="364148"/>
                  <a:pt x="899796" y="353626"/>
                  <a:pt x="887300" y="329790"/>
                </a:cubicBezTo>
                <a:cubicBezTo>
                  <a:pt x="874831" y="305953"/>
                  <a:pt x="882165" y="276870"/>
                  <a:pt x="907046" y="263866"/>
                </a:cubicBezTo>
                <a:cubicBezTo>
                  <a:pt x="913266" y="260608"/>
                  <a:pt x="919683" y="258822"/>
                  <a:pt x="926006" y="258348"/>
                </a:cubicBezTo>
                <a:close/>
                <a:moveTo>
                  <a:pt x="620980" y="249367"/>
                </a:moveTo>
                <a:cubicBezTo>
                  <a:pt x="638130" y="250326"/>
                  <a:pt x="652179" y="264486"/>
                  <a:pt x="652940" y="281637"/>
                </a:cubicBezTo>
                <a:cubicBezTo>
                  <a:pt x="653843" y="301130"/>
                  <a:pt x="638328" y="317209"/>
                  <a:pt x="619033" y="317209"/>
                </a:cubicBezTo>
                <a:cubicBezTo>
                  <a:pt x="610373" y="317209"/>
                  <a:pt x="602475" y="313965"/>
                  <a:pt x="596466" y="308605"/>
                </a:cubicBezTo>
                <a:cubicBezTo>
                  <a:pt x="596043" y="308210"/>
                  <a:pt x="596410" y="307477"/>
                  <a:pt x="596974" y="307646"/>
                </a:cubicBezTo>
                <a:cubicBezTo>
                  <a:pt x="599202" y="308295"/>
                  <a:pt x="601544" y="308633"/>
                  <a:pt x="603970" y="308633"/>
                </a:cubicBezTo>
                <a:cubicBezTo>
                  <a:pt x="619400" y="308633"/>
                  <a:pt x="631614" y="294867"/>
                  <a:pt x="629019" y="278957"/>
                </a:cubicBezTo>
                <a:cubicBezTo>
                  <a:pt x="627411" y="269084"/>
                  <a:pt x="619795" y="260932"/>
                  <a:pt x="610063" y="258591"/>
                </a:cubicBezTo>
                <a:cubicBezTo>
                  <a:pt x="605465" y="257491"/>
                  <a:pt x="601036" y="257688"/>
                  <a:pt x="597002" y="258845"/>
                </a:cubicBezTo>
                <a:cubicBezTo>
                  <a:pt x="596410" y="259042"/>
                  <a:pt x="596015" y="258309"/>
                  <a:pt x="596466" y="257914"/>
                </a:cubicBezTo>
                <a:cubicBezTo>
                  <a:pt x="602926" y="252187"/>
                  <a:pt x="611558" y="248859"/>
                  <a:pt x="620980" y="249367"/>
                </a:cubicBezTo>
                <a:close/>
                <a:moveTo>
                  <a:pt x="495084" y="243273"/>
                </a:moveTo>
                <a:cubicBezTo>
                  <a:pt x="495084" y="243273"/>
                  <a:pt x="547326" y="322963"/>
                  <a:pt x="547326" y="335065"/>
                </a:cubicBezTo>
                <a:lnTo>
                  <a:pt x="547326" y="340086"/>
                </a:lnTo>
                <a:lnTo>
                  <a:pt x="442812" y="340086"/>
                </a:lnTo>
                <a:lnTo>
                  <a:pt x="442812" y="335065"/>
                </a:lnTo>
                <a:cubicBezTo>
                  <a:pt x="442812" y="322963"/>
                  <a:pt x="495084" y="243273"/>
                  <a:pt x="495084" y="243273"/>
                </a:cubicBezTo>
                <a:close/>
                <a:moveTo>
                  <a:pt x="367015" y="242709"/>
                </a:moveTo>
                <a:lnTo>
                  <a:pt x="375196" y="269084"/>
                </a:lnTo>
                <a:lnTo>
                  <a:pt x="402135" y="262991"/>
                </a:lnTo>
                <a:lnTo>
                  <a:pt x="383376" y="283273"/>
                </a:lnTo>
                <a:lnTo>
                  <a:pt x="402135" y="303556"/>
                </a:lnTo>
                <a:lnTo>
                  <a:pt x="375196" y="297462"/>
                </a:lnTo>
                <a:lnTo>
                  <a:pt x="367015" y="323838"/>
                </a:lnTo>
                <a:lnTo>
                  <a:pt x="358835" y="297462"/>
                </a:lnTo>
                <a:lnTo>
                  <a:pt x="331895" y="303556"/>
                </a:lnTo>
                <a:lnTo>
                  <a:pt x="350654" y="283273"/>
                </a:lnTo>
                <a:lnTo>
                  <a:pt x="331895" y="262991"/>
                </a:lnTo>
                <a:lnTo>
                  <a:pt x="358835" y="269084"/>
                </a:lnTo>
                <a:close/>
                <a:moveTo>
                  <a:pt x="495084" y="198111"/>
                </a:moveTo>
                <a:cubicBezTo>
                  <a:pt x="504675" y="198111"/>
                  <a:pt x="512432" y="205868"/>
                  <a:pt x="512432" y="215459"/>
                </a:cubicBezTo>
                <a:cubicBezTo>
                  <a:pt x="512432" y="225022"/>
                  <a:pt x="504646" y="232808"/>
                  <a:pt x="495084" y="232808"/>
                </a:cubicBezTo>
                <a:cubicBezTo>
                  <a:pt x="485492" y="232808"/>
                  <a:pt x="477735" y="225051"/>
                  <a:pt x="477735" y="215459"/>
                </a:cubicBezTo>
                <a:cubicBezTo>
                  <a:pt x="477735" y="205868"/>
                  <a:pt x="485492" y="198111"/>
                  <a:pt x="495084" y="198111"/>
                </a:cubicBezTo>
                <a:close/>
                <a:moveTo>
                  <a:pt x="825973" y="112243"/>
                </a:moveTo>
                <a:lnTo>
                  <a:pt x="842109" y="125417"/>
                </a:lnTo>
                <a:lnTo>
                  <a:pt x="808202" y="172780"/>
                </a:lnTo>
                <a:lnTo>
                  <a:pt x="864253" y="148548"/>
                </a:lnTo>
                <a:lnTo>
                  <a:pt x="873590" y="157687"/>
                </a:lnTo>
                <a:lnTo>
                  <a:pt x="850430" y="214162"/>
                </a:lnTo>
                <a:lnTo>
                  <a:pt x="897088" y="179239"/>
                </a:lnTo>
                <a:lnTo>
                  <a:pt x="910741" y="195290"/>
                </a:lnTo>
                <a:lnTo>
                  <a:pt x="838329" y="246207"/>
                </a:lnTo>
                <a:lnTo>
                  <a:pt x="823576" y="231708"/>
                </a:lnTo>
                <a:lnTo>
                  <a:pt x="845832" y="176757"/>
                </a:lnTo>
                <a:lnTo>
                  <a:pt x="790881" y="199634"/>
                </a:lnTo>
                <a:lnTo>
                  <a:pt x="775846" y="184881"/>
                </a:lnTo>
                <a:close/>
                <a:moveTo>
                  <a:pt x="295985" y="37095"/>
                </a:moveTo>
                <a:lnTo>
                  <a:pt x="333870" y="117405"/>
                </a:lnTo>
                <a:lnTo>
                  <a:pt x="273193" y="146037"/>
                </a:lnTo>
                <a:lnTo>
                  <a:pt x="265661" y="130099"/>
                </a:lnTo>
                <a:lnTo>
                  <a:pt x="307184" y="110494"/>
                </a:lnTo>
                <a:lnTo>
                  <a:pt x="299822" y="94895"/>
                </a:lnTo>
                <a:lnTo>
                  <a:pt x="265153" y="111256"/>
                </a:lnTo>
                <a:lnTo>
                  <a:pt x="257649" y="95318"/>
                </a:lnTo>
                <a:lnTo>
                  <a:pt x="292290" y="78957"/>
                </a:lnTo>
                <a:lnTo>
                  <a:pt x="284335" y="62088"/>
                </a:lnTo>
                <a:lnTo>
                  <a:pt x="242812" y="81693"/>
                </a:lnTo>
                <a:lnTo>
                  <a:pt x="235280" y="65727"/>
                </a:lnTo>
                <a:close/>
                <a:moveTo>
                  <a:pt x="666311" y="26037"/>
                </a:moveTo>
                <a:lnTo>
                  <a:pt x="685944" y="33061"/>
                </a:lnTo>
                <a:lnTo>
                  <a:pt x="669809" y="89450"/>
                </a:lnTo>
                <a:lnTo>
                  <a:pt x="714464" y="47786"/>
                </a:lnTo>
                <a:lnTo>
                  <a:pt x="726340" y="53287"/>
                </a:lnTo>
                <a:lnTo>
                  <a:pt x="723491" y="114274"/>
                </a:lnTo>
                <a:lnTo>
                  <a:pt x="755790" y="65586"/>
                </a:lnTo>
                <a:lnTo>
                  <a:pt x="774013" y="76192"/>
                </a:lnTo>
                <a:lnTo>
                  <a:pt x="722898" y="148520"/>
                </a:lnTo>
                <a:lnTo>
                  <a:pt x="704139" y="139831"/>
                </a:lnTo>
                <a:lnTo>
                  <a:pt x="706650" y="80593"/>
                </a:lnTo>
                <a:lnTo>
                  <a:pt x="662559" y="120593"/>
                </a:lnTo>
                <a:lnTo>
                  <a:pt x="643434" y="111764"/>
                </a:lnTo>
                <a:close/>
                <a:moveTo>
                  <a:pt x="561487" y="1044"/>
                </a:moveTo>
                <a:cubicBezTo>
                  <a:pt x="587975" y="4344"/>
                  <a:pt x="600218" y="21975"/>
                  <a:pt x="597200" y="46178"/>
                </a:cubicBezTo>
                <a:lnTo>
                  <a:pt x="590316" y="97180"/>
                </a:lnTo>
                <a:lnTo>
                  <a:pt x="569414" y="94331"/>
                </a:lnTo>
                <a:lnTo>
                  <a:pt x="575225" y="47899"/>
                </a:lnTo>
                <a:cubicBezTo>
                  <a:pt x="577143" y="32553"/>
                  <a:pt x="573814" y="22285"/>
                  <a:pt x="559090" y="20423"/>
                </a:cubicBezTo>
                <a:cubicBezTo>
                  <a:pt x="544110" y="18562"/>
                  <a:pt x="538328" y="27927"/>
                  <a:pt x="536438" y="43019"/>
                </a:cubicBezTo>
                <a:lnTo>
                  <a:pt x="530627" y="89450"/>
                </a:lnTo>
                <a:lnTo>
                  <a:pt x="509696" y="87081"/>
                </a:lnTo>
                <a:lnTo>
                  <a:pt x="515535" y="36333"/>
                </a:lnTo>
                <a:cubicBezTo>
                  <a:pt x="518582" y="11904"/>
                  <a:pt x="534942" y="-2285"/>
                  <a:pt x="561487" y="1044"/>
                </a:cubicBezTo>
                <a:close/>
                <a:moveTo>
                  <a:pt x="448793" y="0"/>
                </a:moveTo>
                <a:lnTo>
                  <a:pt x="462192" y="87843"/>
                </a:lnTo>
                <a:lnTo>
                  <a:pt x="443433" y="90945"/>
                </a:lnTo>
                <a:lnTo>
                  <a:pt x="389300" y="45501"/>
                </a:lnTo>
                <a:lnTo>
                  <a:pt x="399371" y="98449"/>
                </a:lnTo>
                <a:lnTo>
                  <a:pt x="378948" y="101891"/>
                </a:lnTo>
                <a:lnTo>
                  <a:pt x="362671" y="14612"/>
                </a:lnTo>
                <a:lnTo>
                  <a:pt x="382982" y="11171"/>
                </a:lnTo>
                <a:lnTo>
                  <a:pt x="383405" y="13286"/>
                </a:lnTo>
                <a:cubicBezTo>
                  <a:pt x="383912" y="16305"/>
                  <a:pt x="386508" y="20085"/>
                  <a:pt x="390400" y="23131"/>
                </a:cubicBezTo>
                <a:lnTo>
                  <a:pt x="437848" y="63216"/>
                </a:lnTo>
                <a:lnTo>
                  <a:pt x="428144" y="349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87266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0675-C315-4700-B9B7-A5AB773CA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50742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7" y="2192138"/>
            <a:ext cx="5196199" cy="3945862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1475" indent="-179388">
              <a:defRPr sz="1200">
                <a:latin typeface="KBH Tekst" panose="00000500000000000000" pitchFamily="2" charset="0"/>
              </a:defRPr>
            </a:lvl2pPr>
            <a:lvl3pPr marL="544513" indent="-163513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 err="1"/>
              <a:t>Sixth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6"/>
            <a:r>
              <a:rPr lang="da-DK" noProof="0" dirty="0" err="1"/>
              <a:t>Seventh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7"/>
            <a:r>
              <a:rPr lang="da-DK" noProof="0" dirty="0" err="1"/>
              <a:t>Eight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8"/>
            <a:r>
              <a:rPr lang="da-DK" noProof="0" dirty="0"/>
              <a:t>Ninth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75800" y="2192400"/>
            <a:ext cx="51962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1E57683A-B89A-4C49-94F5-D6FE2971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59422" y="310327"/>
            <a:ext cx="2401755" cy="180000"/>
          </a:xfrm>
        </p:spPr>
        <p:txBody>
          <a:bodyPr/>
          <a:lstStyle/>
          <a:p>
            <a:endParaRPr lang="da-DK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C0F55C-0196-46B3-A323-46BEB605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081" y="310327"/>
            <a:ext cx="394920" cy="18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 dirty="0"/>
          </a:p>
        </p:txBody>
      </p:sp>
      <p:sp>
        <p:nvSpPr>
          <p:cNvPr id="12" name="SD_FLD_PresentationTitle">
            <a:extLst>
              <a:ext uri="{FF2B5EF4-FFF2-40B4-BE49-F238E27FC236}">
                <a16:creationId xmlns:a16="http://schemas.microsoft.com/office/drawing/2014/main" id="{0E1D2869-881F-4A30-85CD-63C245E1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0" y="310327"/>
            <a:ext cx="4097593" cy="180000"/>
          </a:xfrm>
        </p:spPr>
        <p:txBody>
          <a:bodyPr/>
          <a:lstStyle/>
          <a:p>
            <a:r>
              <a:rPr lang="da-DK" noProof="0" dirty="0"/>
              <a:t>Sidehoved</a:t>
            </a:r>
          </a:p>
        </p:txBody>
      </p:sp>
    </p:spTree>
    <p:extLst>
      <p:ext uri="{BB962C8B-B14F-4D97-AF65-F5344CB8AC3E}">
        <p14:creationId xmlns:p14="http://schemas.microsoft.com/office/powerpoint/2010/main" val="32598673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24177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98382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53700" y="2192399"/>
            <a:ext cx="2418300" cy="39491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80333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76041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211341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Seks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24400" y="21924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8A779418-EA1C-402E-8FE9-04BF21BF128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24400" y="43469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CB9BD8A-549C-46D6-8DF3-8D5B50A8339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27602" y="2192400"/>
            <a:ext cx="3344398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8639A0C-5FD1-4E6D-AC45-D97BFF48470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27602" y="4346999"/>
            <a:ext cx="3344398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699859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Ott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99200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992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B2917A20-9A14-4A88-B799-05327B9EBDE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274800" y="2192400"/>
            <a:ext cx="241848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B3711F40-BEA7-48C1-AEBB-C27EBAB6E41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74800" y="4346999"/>
            <a:ext cx="2418480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ACBB5A9-99A6-4806-8AFF-8B50DD841B9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054000" y="2192400"/>
            <a:ext cx="241830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2F627CA-639B-47B1-A5E4-A4CDD045B183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0540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09252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684F4FD-71A2-45CC-8A6E-49D5A00D18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27A3F2-4381-4C6B-970B-F774BAF519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E1B11E-3EFA-4F7B-9B51-5153243964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B6ED97-6CA2-43D5-84C1-C8E191DA58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5370CC76-BC33-4266-AB4D-7BA76C8F43B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10875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8F5DFB3-8199-4CB6-9066-2BB37E4656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B98C9C42-90FD-450B-BFF8-46B74DF1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96082EB3-5080-42D3-A152-5B8B1FC9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D5A722A-DCEE-49E6-BB44-6F3079BE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CE89EFC-8997-4F51-A888-D563A6C36C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08E5ED6-3D56-4788-93B6-332204188D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7657689-90E8-4FD6-8984-F6AB4680D2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FF08C7C2-1250-4E95-836F-DF8697DA307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69060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her og indsæt lyst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2CF0303-FAD9-4C99-AED3-D04BAD578B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FFBCE6F-028A-4617-B072-71A0FA0A4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
							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075BC39-D207-4CA1-857E-6EA19E26C9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AD6F774-1095-47B8-92F2-C3F93E18A6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14CE8CE-0AFB-48E8-822A-C0D496286A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9600" cy="10691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80083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 tekst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her og indsæt mørkt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8A3A365-2E66-4DD0-BBA9-7884F7C6FE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7210D45-E4CC-4EA8-88D2-ED969CF9E4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0877AE-C14F-454F-BCD1-42B3CE1CDE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79B6635-A90F-4078-BB65-2CE867AF7B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A245F3C-0AA6-41EC-AEFA-026F6587B0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9600" cy="10691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68522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 tekst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her og indsæt mørkt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8A3A365-2E66-4DD0-BBA9-7884F7C6FE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7210D45-E4CC-4EA8-88D2-ED969CF9E4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0877AE-C14F-454F-BCD1-42B3CE1CDE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79B6635-A90F-4078-BB65-2CE867AF7B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A245F3C-0AA6-41EC-AEFA-026F6587B0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5918" cy="1069117"/>
          </a:xfrm>
          <a:custGeom>
            <a:avLst/>
            <a:gdLst>
              <a:gd name="connsiteX0" fmla="*/ 445718 w 1025918"/>
              <a:gd name="connsiteY0" fmla="*/ 980173 h 1069117"/>
              <a:gd name="connsiteX1" fmla="*/ 464702 w 1025918"/>
              <a:gd name="connsiteY1" fmla="*/ 980540 h 1069117"/>
              <a:gd name="connsiteX2" fmla="*/ 509639 w 1025918"/>
              <a:gd name="connsiteY2" fmla="*/ 1035095 h 1069117"/>
              <a:gd name="connsiteX3" fmla="*/ 509414 w 1025918"/>
              <a:gd name="connsiteY3" fmla="*/ 981188 h 1069117"/>
              <a:gd name="connsiteX4" fmla="*/ 530119 w 1025918"/>
              <a:gd name="connsiteY4" fmla="*/ 981527 h 1069117"/>
              <a:gd name="connsiteX5" fmla="*/ 530147 w 1025918"/>
              <a:gd name="connsiteY5" fmla="*/ 1069117 h 1069117"/>
              <a:gd name="connsiteX6" fmla="*/ 509544 w 1025918"/>
              <a:gd name="connsiteY6" fmla="*/ 1069117 h 1069117"/>
              <a:gd name="connsiteX7" fmla="*/ 509527 w 1025918"/>
              <a:gd name="connsiteY7" fmla="*/ 1067846 h 1069117"/>
              <a:gd name="connsiteX8" fmla="*/ 504449 w 1025918"/>
              <a:gd name="connsiteY8" fmla="*/ 1056901 h 1069117"/>
              <a:gd name="connsiteX9" fmla="*/ 465126 w 1025918"/>
              <a:gd name="connsiteY9" fmla="*/ 1008833 h 1069117"/>
              <a:gd name="connsiteX10" fmla="*/ 463748 w 1025918"/>
              <a:gd name="connsiteY10" fmla="*/ 1069117 h 1069117"/>
              <a:gd name="connsiteX11" fmla="*/ 451642 w 1025918"/>
              <a:gd name="connsiteY11" fmla="*/ 1069117 h 1069117"/>
              <a:gd name="connsiteX12" fmla="*/ 442812 w 1025918"/>
              <a:gd name="connsiteY12" fmla="*/ 1068974 h 1069117"/>
              <a:gd name="connsiteX13" fmla="*/ 660021 w 1025918"/>
              <a:gd name="connsiteY13" fmla="*/ 951513 h 1069117"/>
              <a:gd name="connsiteX14" fmla="*/ 686537 w 1025918"/>
              <a:gd name="connsiteY14" fmla="*/ 1036280 h 1069117"/>
              <a:gd name="connsiteX15" fmla="*/ 665973 w 1025918"/>
              <a:gd name="connsiteY15" fmla="*/ 1042345 h 1069117"/>
              <a:gd name="connsiteX16" fmla="*/ 655112 w 1025918"/>
              <a:gd name="connsiteY16" fmla="*/ 1007028 h 1069117"/>
              <a:gd name="connsiteX17" fmla="*/ 616043 w 1025918"/>
              <a:gd name="connsiteY17" fmla="*/ 1018509 h 1069117"/>
              <a:gd name="connsiteX18" fmla="*/ 626086 w 1025918"/>
              <a:gd name="connsiteY18" fmla="*/ 1054052 h 1069117"/>
              <a:gd name="connsiteX19" fmla="*/ 605408 w 1025918"/>
              <a:gd name="connsiteY19" fmla="*/ 1060145 h 1069117"/>
              <a:gd name="connsiteX20" fmla="*/ 581713 w 1025918"/>
              <a:gd name="connsiteY20" fmla="*/ 974559 h 1069117"/>
              <a:gd name="connsiteX21" fmla="*/ 601939 w 1025918"/>
              <a:gd name="connsiteY21" fmla="*/ 968607 h 1069117"/>
              <a:gd name="connsiteX22" fmla="*/ 611304 w 1025918"/>
              <a:gd name="connsiteY22" fmla="*/ 1001668 h 1069117"/>
              <a:gd name="connsiteX23" fmla="*/ 650006 w 1025918"/>
              <a:gd name="connsiteY23" fmla="*/ 990300 h 1069117"/>
              <a:gd name="connsiteX24" fmla="*/ 639908 w 1025918"/>
              <a:gd name="connsiteY24" fmla="*/ 957437 h 1069117"/>
              <a:gd name="connsiteX25" fmla="*/ 330880 w 1025918"/>
              <a:gd name="connsiteY25" fmla="*/ 950864 h 1069117"/>
              <a:gd name="connsiteX26" fmla="*/ 394886 w 1025918"/>
              <a:gd name="connsiteY26" fmla="*/ 971005 h 1069117"/>
              <a:gd name="connsiteX27" fmla="*/ 389610 w 1025918"/>
              <a:gd name="connsiteY27" fmla="*/ 987818 h 1069117"/>
              <a:gd name="connsiteX28" fmla="*/ 345802 w 1025918"/>
              <a:gd name="connsiteY28" fmla="*/ 974023 h 1069117"/>
              <a:gd name="connsiteX29" fmla="*/ 340640 w 1025918"/>
              <a:gd name="connsiteY29" fmla="*/ 990469 h 1069117"/>
              <a:gd name="connsiteX30" fmla="*/ 377171 w 1025918"/>
              <a:gd name="connsiteY30" fmla="*/ 1001978 h 1069117"/>
              <a:gd name="connsiteX31" fmla="*/ 371895 w 1025918"/>
              <a:gd name="connsiteY31" fmla="*/ 1018791 h 1069117"/>
              <a:gd name="connsiteX32" fmla="*/ 335337 w 1025918"/>
              <a:gd name="connsiteY32" fmla="*/ 1007310 h 1069117"/>
              <a:gd name="connsiteX33" fmla="*/ 329752 w 1025918"/>
              <a:gd name="connsiteY33" fmla="*/ 1025081 h 1069117"/>
              <a:gd name="connsiteX34" fmla="*/ 373560 w 1025918"/>
              <a:gd name="connsiteY34" fmla="*/ 1038875 h 1069117"/>
              <a:gd name="connsiteX35" fmla="*/ 368257 w 1025918"/>
              <a:gd name="connsiteY35" fmla="*/ 1055716 h 1069117"/>
              <a:gd name="connsiteX36" fmla="*/ 304251 w 1025918"/>
              <a:gd name="connsiteY36" fmla="*/ 1035575 h 1069117"/>
              <a:gd name="connsiteX37" fmla="*/ 215252 w 1025918"/>
              <a:gd name="connsiteY37" fmla="*/ 947959 h 1069117"/>
              <a:gd name="connsiteX38" fmla="*/ 203235 w 1025918"/>
              <a:gd name="connsiteY38" fmla="*/ 965561 h 1069117"/>
              <a:gd name="connsiteX39" fmla="*/ 219145 w 1025918"/>
              <a:gd name="connsiteY39" fmla="*/ 976421 h 1069117"/>
              <a:gd name="connsiteX40" fmla="*/ 236719 w 1025918"/>
              <a:gd name="connsiteY40" fmla="*/ 975208 h 1069117"/>
              <a:gd name="connsiteX41" fmla="*/ 231162 w 1025918"/>
              <a:gd name="connsiteY41" fmla="*/ 958819 h 1069117"/>
              <a:gd name="connsiteX42" fmla="*/ 743180 w 1025918"/>
              <a:gd name="connsiteY42" fmla="*/ 930779 h 1069117"/>
              <a:gd name="connsiteX43" fmla="*/ 748455 w 1025918"/>
              <a:gd name="connsiteY43" fmla="*/ 966125 h 1069117"/>
              <a:gd name="connsiteX44" fmla="*/ 772884 w 1025918"/>
              <a:gd name="connsiteY44" fmla="*/ 950892 h 1069117"/>
              <a:gd name="connsiteX45" fmla="*/ 235252 w 1025918"/>
              <a:gd name="connsiteY45" fmla="*/ 918593 h 1069117"/>
              <a:gd name="connsiteX46" fmla="*/ 224025 w 1025918"/>
              <a:gd name="connsiteY46" fmla="*/ 935067 h 1069117"/>
              <a:gd name="connsiteX47" fmla="*/ 235449 w 1025918"/>
              <a:gd name="connsiteY47" fmla="*/ 942853 h 1069117"/>
              <a:gd name="connsiteX48" fmla="*/ 252318 w 1025918"/>
              <a:gd name="connsiteY48" fmla="*/ 941753 h 1069117"/>
              <a:gd name="connsiteX49" fmla="*/ 246676 w 1025918"/>
              <a:gd name="connsiteY49" fmla="*/ 926379 h 1069117"/>
              <a:gd name="connsiteX50" fmla="*/ 741911 w 1025918"/>
              <a:gd name="connsiteY50" fmla="*/ 907225 h 1069117"/>
              <a:gd name="connsiteX51" fmla="*/ 823181 w 1025918"/>
              <a:gd name="connsiteY51" fmla="*/ 959467 h 1069117"/>
              <a:gd name="connsiteX52" fmla="*/ 805240 w 1025918"/>
              <a:gd name="connsiteY52" fmla="*/ 972782 h 1069117"/>
              <a:gd name="connsiteX53" fmla="*/ 788907 w 1025918"/>
              <a:gd name="connsiteY53" fmla="*/ 961725 h 1069117"/>
              <a:gd name="connsiteX54" fmla="*/ 751305 w 1025918"/>
              <a:gd name="connsiteY54" fmla="*/ 985166 h 1069117"/>
              <a:gd name="connsiteX55" fmla="*/ 754238 w 1025918"/>
              <a:gd name="connsiteY55" fmla="*/ 1004884 h 1069117"/>
              <a:gd name="connsiteX56" fmla="*/ 735113 w 1025918"/>
              <a:gd name="connsiteY56" fmla="*/ 1014898 h 1069117"/>
              <a:gd name="connsiteX57" fmla="*/ 723011 w 1025918"/>
              <a:gd name="connsiteY57" fmla="*/ 919129 h 1069117"/>
              <a:gd name="connsiteX58" fmla="*/ 226761 w 1025918"/>
              <a:gd name="connsiteY58" fmla="*/ 893459 h 1069117"/>
              <a:gd name="connsiteX59" fmla="*/ 255788 w 1025918"/>
              <a:gd name="connsiteY59" fmla="*/ 913261 h 1069117"/>
              <a:gd name="connsiteX60" fmla="*/ 271359 w 1025918"/>
              <a:gd name="connsiteY60" fmla="*/ 951202 h 1069117"/>
              <a:gd name="connsiteX61" fmla="*/ 250992 w 1025918"/>
              <a:gd name="connsiteY61" fmla="*/ 959891 h 1069117"/>
              <a:gd name="connsiteX62" fmla="*/ 253672 w 1025918"/>
              <a:gd name="connsiteY62" fmla="*/ 987676 h 1069117"/>
              <a:gd name="connsiteX63" fmla="*/ 210231 w 1025918"/>
              <a:gd name="connsiteY63" fmla="*/ 989679 h 1069117"/>
              <a:gd name="connsiteX64" fmla="*/ 176690 w 1025918"/>
              <a:gd name="connsiteY64" fmla="*/ 966802 h 1069117"/>
              <a:gd name="connsiteX65" fmla="*/ 154377 w 1025918"/>
              <a:gd name="connsiteY65" fmla="*/ 860426 h 1069117"/>
              <a:gd name="connsiteX66" fmla="*/ 98467 w 1025918"/>
              <a:gd name="connsiteY66" fmla="*/ 866181 h 1069117"/>
              <a:gd name="connsiteX67" fmla="*/ 100639 w 1025918"/>
              <a:gd name="connsiteY67" fmla="*/ 871343 h 1069117"/>
              <a:gd name="connsiteX68" fmla="*/ 139398 w 1025918"/>
              <a:gd name="connsiteY68" fmla="*/ 882627 h 1069117"/>
              <a:gd name="connsiteX69" fmla="*/ 154377 w 1025918"/>
              <a:gd name="connsiteY69" fmla="*/ 860426 h 1069117"/>
              <a:gd name="connsiteX70" fmla="*/ 134190 w 1025918"/>
              <a:gd name="connsiteY70" fmla="*/ 830197 h 1069117"/>
              <a:gd name="connsiteX71" fmla="*/ 112233 w 1025918"/>
              <a:gd name="connsiteY71" fmla="*/ 832556 h 1069117"/>
              <a:gd name="connsiteX72" fmla="*/ 97311 w 1025918"/>
              <a:gd name="connsiteY72" fmla="*/ 854390 h 1069117"/>
              <a:gd name="connsiteX73" fmla="*/ 153023 w 1025918"/>
              <a:gd name="connsiteY73" fmla="*/ 848607 h 1069117"/>
              <a:gd name="connsiteX74" fmla="*/ 151048 w 1025918"/>
              <a:gd name="connsiteY74" fmla="*/ 843980 h 1069117"/>
              <a:gd name="connsiteX75" fmla="*/ 134190 w 1025918"/>
              <a:gd name="connsiteY75" fmla="*/ 830197 h 1069117"/>
              <a:gd name="connsiteX76" fmla="*/ 495084 w 1025918"/>
              <a:gd name="connsiteY76" fmla="*/ 812076 h 1069117"/>
              <a:gd name="connsiteX77" fmla="*/ 584844 w 1025918"/>
              <a:gd name="connsiteY77" fmla="*/ 836562 h 1069117"/>
              <a:gd name="connsiteX78" fmla="*/ 495084 w 1025918"/>
              <a:gd name="connsiteY78" fmla="*/ 849425 h 1069117"/>
              <a:gd name="connsiteX79" fmla="*/ 405323 w 1025918"/>
              <a:gd name="connsiteY79" fmla="*/ 836562 h 1069117"/>
              <a:gd name="connsiteX80" fmla="*/ 495084 w 1025918"/>
              <a:gd name="connsiteY80" fmla="*/ 812076 h 1069117"/>
              <a:gd name="connsiteX81" fmla="*/ 121238 w 1025918"/>
              <a:gd name="connsiteY81" fmla="*/ 808619 h 1069117"/>
              <a:gd name="connsiteX82" fmla="*/ 168086 w 1025918"/>
              <a:gd name="connsiteY82" fmla="*/ 834756 h 1069117"/>
              <a:gd name="connsiteX83" fmla="*/ 172769 w 1025918"/>
              <a:gd name="connsiteY83" fmla="*/ 846576 h 1069117"/>
              <a:gd name="connsiteX84" fmla="*/ 185209 w 1025918"/>
              <a:gd name="connsiteY84" fmla="*/ 845278 h 1069117"/>
              <a:gd name="connsiteX85" fmla="*/ 186479 w 1025918"/>
              <a:gd name="connsiteY85" fmla="*/ 857126 h 1069117"/>
              <a:gd name="connsiteX86" fmla="*/ 174377 w 1025918"/>
              <a:gd name="connsiteY86" fmla="*/ 858395 h 1069117"/>
              <a:gd name="connsiteX87" fmla="*/ 149299 w 1025918"/>
              <a:gd name="connsiteY87" fmla="*/ 900962 h 1069117"/>
              <a:gd name="connsiteX88" fmla="*/ 83573 w 1025918"/>
              <a:gd name="connsiteY88" fmla="*/ 880596 h 1069117"/>
              <a:gd name="connsiteX89" fmla="*/ 78777 w 1025918"/>
              <a:gd name="connsiteY89" fmla="*/ 868240 h 1069117"/>
              <a:gd name="connsiteX90" fmla="*/ 66168 w 1025918"/>
              <a:gd name="connsiteY90" fmla="*/ 869538 h 1069117"/>
              <a:gd name="connsiteX91" fmla="*/ 64532 w 1025918"/>
              <a:gd name="connsiteY91" fmla="*/ 857831 h 1069117"/>
              <a:gd name="connsiteX92" fmla="*/ 77282 w 1025918"/>
              <a:gd name="connsiteY92" fmla="*/ 856505 h 1069117"/>
              <a:gd name="connsiteX93" fmla="*/ 102360 w 1025918"/>
              <a:gd name="connsiteY93" fmla="*/ 814418 h 1069117"/>
              <a:gd name="connsiteX94" fmla="*/ 121238 w 1025918"/>
              <a:gd name="connsiteY94" fmla="*/ 808619 h 1069117"/>
              <a:gd name="connsiteX95" fmla="*/ 852320 w 1025918"/>
              <a:gd name="connsiteY95" fmla="*/ 803360 h 1069117"/>
              <a:gd name="connsiteX96" fmla="*/ 893167 w 1025918"/>
              <a:gd name="connsiteY96" fmla="*/ 894615 h 1069117"/>
              <a:gd name="connsiteX97" fmla="*/ 877850 w 1025918"/>
              <a:gd name="connsiteY97" fmla="*/ 910864 h 1069117"/>
              <a:gd name="connsiteX98" fmla="*/ 784422 w 1025918"/>
              <a:gd name="connsiteY98" fmla="*/ 875405 h 1069117"/>
              <a:gd name="connsiteX99" fmla="*/ 801488 w 1025918"/>
              <a:gd name="connsiteY99" fmla="*/ 860116 h 1069117"/>
              <a:gd name="connsiteX100" fmla="*/ 867440 w 1025918"/>
              <a:gd name="connsiteY100" fmla="*/ 885702 h 1069117"/>
              <a:gd name="connsiteX101" fmla="*/ 838301 w 1025918"/>
              <a:gd name="connsiteY101" fmla="*/ 821075 h 1069117"/>
              <a:gd name="connsiteX102" fmla="*/ 495055 w 1025918"/>
              <a:gd name="connsiteY102" fmla="*/ 739185 h 1069117"/>
              <a:gd name="connsiteX103" fmla="*/ 559851 w 1025918"/>
              <a:gd name="connsiteY103" fmla="*/ 758395 h 1069117"/>
              <a:gd name="connsiteX104" fmla="*/ 611502 w 1025918"/>
              <a:gd name="connsiteY104" fmla="*/ 771597 h 1069117"/>
              <a:gd name="connsiteX105" fmla="*/ 663293 w 1025918"/>
              <a:gd name="connsiteY105" fmla="*/ 759128 h 1069117"/>
              <a:gd name="connsiteX106" fmla="*/ 733025 w 1025918"/>
              <a:gd name="connsiteY106" fmla="*/ 740624 h 1069117"/>
              <a:gd name="connsiteX107" fmla="*/ 610599 w 1025918"/>
              <a:gd name="connsiteY107" fmla="*/ 805955 h 1069117"/>
              <a:gd name="connsiteX108" fmla="*/ 546367 w 1025918"/>
              <a:gd name="connsiteY108" fmla="*/ 791117 h 1069117"/>
              <a:gd name="connsiteX109" fmla="*/ 495055 w 1025918"/>
              <a:gd name="connsiteY109" fmla="*/ 774530 h 1069117"/>
              <a:gd name="connsiteX110" fmla="*/ 443743 w 1025918"/>
              <a:gd name="connsiteY110" fmla="*/ 791117 h 1069117"/>
              <a:gd name="connsiteX111" fmla="*/ 379512 w 1025918"/>
              <a:gd name="connsiteY111" fmla="*/ 805955 h 1069117"/>
              <a:gd name="connsiteX112" fmla="*/ 257085 w 1025918"/>
              <a:gd name="connsiteY112" fmla="*/ 740624 h 1069117"/>
              <a:gd name="connsiteX113" fmla="*/ 326818 w 1025918"/>
              <a:gd name="connsiteY113" fmla="*/ 759128 h 1069117"/>
              <a:gd name="connsiteX114" fmla="*/ 378609 w 1025918"/>
              <a:gd name="connsiteY114" fmla="*/ 771597 h 1069117"/>
              <a:gd name="connsiteX115" fmla="*/ 430259 w 1025918"/>
              <a:gd name="connsiteY115" fmla="*/ 758395 h 1069117"/>
              <a:gd name="connsiteX116" fmla="*/ 495055 w 1025918"/>
              <a:gd name="connsiteY116" fmla="*/ 739185 h 1069117"/>
              <a:gd name="connsiteX117" fmla="*/ 911192 w 1025918"/>
              <a:gd name="connsiteY117" fmla="*/ 698028 h 1069117"/>
              <a:gd name="connsiteX118" fmla="*/ 991136 w 1025918"/>
              <a:gd name="connsiteY118" fmla="*/ 736674 h 1069117"/>
              <a:gd name="connsiteX119" fmla="*/ 981884 w 1025918"/>
              <a:gd name="connsiteY119" fmla="*/ 755066 h 1069117"/>
              <a:gd name="connsiteX120" fmla="*/ 979937 w 1025918"/>
              <a:gd name="connsiteY120" fmla="*/ 754136 h 1069117"/>
              <a:gd name="connsiteX121" fmla="*/ 967892 w 1025918"/>
              <a:gd name="connsiteY121" fmla="*/ 753938 h 1069117"/>
              <a:gd name="connsiteX122" fmla="*/ 907497 w 1025918"/>
              <a:gd name="connsiteY122" fmla="*/ 768381 h 1069117"/>
              <a:gd name="connsiteX123" fmla="*/ 961348 w 1025918"/>
              <a:gd name="connsiteY123" fmla="*/ 795969 h 1069117"/>
              <a:gd name="connsiteX124" fmla="*/ 951926 w 1025918"/>
              <a:gd name="connsiteY124" fmla="*/ 814672 h 1069117"/>
              <a:gd name="connsiteX125" fmla="*/ 873167 w 1025918"/>
              <a:gd name="connsiteY125" fmla="*/ 773402 h 1069117"/>
              <a:gd name="connsiteX126" fmla="*/ 881771 w 1025918"/>
              <a:gd name="connsiteY126" fmla="*/ 756449 h 1069117"/>
              <a:gd name="connsiteX127" fmla="*/ 950459 w 1025918"/>
              <a:gd name="connsiteY127" fmla="*/ 739777 h 1069117"/>
              <a:gd name="connsiteX128" fmla="*/ 901855 w 1025918"/>
              <a:gd name="connsiteY128" fmla="*/ 716505 h 1069117"/>
              <a:gd name="connsiteX129" fmla="*/ 79059 w 1025918"/>
              <a:gd name="connsiteY129" fmla="*/ 698028 h 1069117"/>
              <a:gd name="connsiteX130" fmla="*/ 88256 w 1025918"/>
              <a:gd name="connsiteY130" fmla="*/ 717097 h 1069117"/>
              <a:gd name="connsiteX131" fmla="*/ 57395 w 1025918"/>
              <a:gd name="connsiteY131" fmla="*/ 731963 h 1069117"/>
              <a:gd name="connsiteX132" fmla="*/ 102529 w 1025918"/>
              <a:gd name="connsiteY132" fmla="*/ 746688 h 1069117"/>
              <a:gd name="connsiteX133" fmla="*/ 112289 w 1025918"/>
              <a:gd name="connsiteY133" fmla="*/ 766914 h 1069117"/>
              <a:gd name="connsiteX134" fmla="*/ 59285 w 1025918"/>
              <a:gd name="connsiteY134" fmla="*/ 751907 h 1069117"/>
              <a:gd name="connsiteX135" fmla="*/ 34179 w 1025918"/>
              <a:gd name="connsiteY135" fmla="*/ 809368 h 1069117"/>
              <a:gd name="connsiteX136" fmla="*/ 22726 w 1025918"/>
              <a:gd name="connsiteY136" fmla="*/ 785617 h 1069117"/>
              <a:gd name="connsiteX137" fmla="*/ 43601 w 1025918"/>
              <a:gd name="connsiteY137" fmla="*/ 738649 h 1069117"/>
              <a:gd name="connsiteX138" fmla="*/ 8283 w 1025918"/>
              <a:gd name="connsiteY138" fmla="*/ 755687 h 1069117"/>
              <a:gd name="connsiteX139" fmla="*/ 0 w 1025918"/>
              <a:gd name="connsiteY139" fmla="*/ 738563 h 1069117"/>
              <a:gd name="connsiteX140" fmla="*/ 0 w 1025918"/>
              <a:gd name="connsiteY140" fmla="*/ 736164 h 1069117"/>
              <a:gd name="connsiteX141" fmla="*/ 258750 w 1025918"/>
              <a:gd name="connsiteY141" fmla="*/ 664995 h 1069117"/>
              <a:gd name="connsiteX142" fmla="*/ 326000 w 1025918"/>
              <a:gd name="connsiteY142" fmla="*/ 686801 h 1069117"/>
              <a:gd name="connsiteX143" fmla="*/ 377142 w 1025918"/>
              <a:gd name="connsiteY143" fmla="*/ 701977 h 1069117"/>
              <a:gd name="connsiteX144" fmla="*/ 428313 w 1025918"/>
              <a:gd name="connsiteY144" fmla="*/ 686801 h 1069117"/>
              <a:gd name="connsiteX145" fmla="*/ 495084 w 1025918"/>
              <a:gd name="connsiteY145" fmla="*/ 668268 h 1069117"/>
              <a:gd name="connsiteX146" fmla="*/ 561854 w 1025918"/>
              <a:gd name="connsiteY146" fmla="*/ 686801 h 1069117"/>
              <a:gd name="connsiteX147" fmla="*/ 613025 w 1025918"/>
              <a:gd name="connsiteY147" fmla="*/ 701977 h 1069117"/>
              <a:gd name="connsiteX148" fmla="*/ 664167 w 1025918"/>
              <a:gd name="connsiteY148" fmla="*/ 686801 h 1069117"/>
              <a:gd name="connsiteX149" fmla="*/ 731417 w 1025918"/>
              <a:gd name="connsiteY149" fmla="*/ 664995 h 1069117"/>
              <a:gd name="connsiteX150" fmla="*/ 778413 w 1025918"/>
              <a:gd name="connsiteY150" fmla="*/ 671737 h 1069117"/>
              <a:gd name="connsiteX151" fmla="*/ 760049 w 1025918"/>
              <a:gd name="connsiteY151" fmla="*/ 703698 h 1069117"/>
              <a:gd name="connsiteX152" fmla="*/ 731445 w 1025918"/>
              <a:gd name="connsiteY152" fmla="*/ 700934 h 1069117"/>
              <a:gd name="connsiteX153" fmla="*/ 678610 w 1025918"/>
              <a:gd name="connsiteY153" fmla="*/ 716082 h 1069117"/>
              <a:gd name="connsiteX154" fmla="*/ 616043 w 1025918"/>
              <a:gd name="connsiteY154" fmla="*/ 736759 h 1069117"/>
              <a:gd name="connsiteX155" fmla="*/ 548060 w 1025918"/>
              <a:gd name="connsiteY155" fmla="*/ 717097 h 1069117"/>
              <a:gd name="connsiteX156" fmla="*/ 495084 w 1025918"/>
              <a:gd name="connsiteY156" fmla="*/ 702739 h 1069117"/>
              <a:gd name="connsiteX157" fmla="*/ 442107 w 1025918"/>
              <a:gd name="connsiteY157" fmla="*/ 717097 h 1069117"/>
              <a:gd name="connsiteX158" fmla="*/ 374124 w 1025918"/>
              <a:gd name="connsiteY158" fmla="*/ 736759 h 1069117"/>
              <a:gd name="connsiteX159" fmla="*/ 311557 w 1025918"/>
              <a:gd name="connsiteY159" fmla="*/ 716082 h 1069117"/>
              <a:gd name="connsiteX160" fmla="*/ 258721 w 1025918"/>
              <a:gd name="connsiteY160" fmla="*/ 700934 h 1069117"/>
              <a:gd name="connsiteX161" fmla="*/ 230118 w 1025918"/>
              <a:gd name="connsiteY161" fmla="*/ 703698 h 1069117"/>
              <a:gd name="connsiteX162" fmla="*/ 211754 w 1025918"/>
              <a:gd name="connsiteY162" fmla="*/ 671737 h 1069117"/>
              <a:gd name="connsiteX163" fmla="*/ 258750 w 1025918"/>
              <a:gd name="connsiteY163" fmla="*/ 664995 h 1069117"/>
              <a:gd name="connsiteX164" fmla="*/ 949867 w 1025918"/>
              <a:gd name="connsiteY164" fmla="*/ 589283 h 1069117"/>
              <a:gd name="connsiteX165" fmla="*/ 959317 w 1025918"/>
              <a:gd name="connsiteY165" fmla="*/ 606265 h 1069117"/>
              <a:gd name="connsiteX166" fmla="*/ 946482 w 1025918"/>
              <a:gd name="connsiteY166" fmla="*/ 624685 h 1069117"/>
              <a:gd name="connsiteX167" fmla="*/ 951841 w 1025918"/>
              <a:gd name="connsiteY167" fmla="*/ 639467 h 1069117"/>
              <a:gd name="connsiteX168" fmla="*/ 966228 w 1025918"/>
              <a:gd name="connsiteY168" fmla="*/ 624826 h 1069117"/>
              <a:gd name="connsiteX169" fmla="*/ 1001404 w 1025918"/>
              <a:gd name="connsiteY169" fmla="*/ 597548 h 1069117"/>
              <a:gd name="connsiteX170" fmla="*/ 1023435 w 1025918"/>
              <a:gd name="connsiteY170" fmla="*/ 638508 h 1069117"/>
              <a:gd name="connsiteX171" fmla="*/ 998753 w 1025918"/>
              <a:gd name="connsiteY171" fmla="*/ 673317 h 1069117"/>
              <a:gd name="connsiteX172" fmla="*/ 988879 w 1025918"/>
              <a:gd name="connsiteY172" fmla="*/ 655856 h 1069117"/>
              <a:gd name="connsiteX173" fmla="*/ 1006059 w 1025918"/>
              <a:gd name="connsiteY173" fmla="*/ 634417 h 1069117"/>
              <a:gd name="connsiteX174" fmla="*/ 999091 w 1025918"/>
              <a:gd name="connsiteY174" fmla="*/ 618028 h 1069117"/>
              <a:gd name="connsiteX175" fmla="*/ 983548 w 1025918"/>
              <a:gd name="connsiteY175" fmla="*/ 633543 h 1069117"/>
              <a:gd name="connsiteX176" fmla="*/ 949387 w 1025918"/>
              <a:gd name="connsiteY176" fmla="*/ 659805 h 1069117"/>
              <a:gd name="connsiteX177" fmla="*/ 929302 w 1025918"/>
              <a:gd name="connsiteY177" fmla="*/ 620651 h 1069117"/>
              <a:gd name="connsiteX178" fmla="*/ 949867 w 1025918"/>
              <a:gd name="connsiteY178" fmla="*/ 589283 h 1069117"/>
              <a:gd name="connsiteX179" fmla="*/ 424195 w 1025918"/>
              <a:gd name="connsiteY179" fmla="*/ 455094 h 1069117"/>
              <a:gd name="connsiteX180" fmla="*/ 565972 w 1025918"/>
              <a:gd name="connsiteY180" fmla="*/ 455094 h 1069117"/>
              <a:gd name="connsiteX181" fmla="*/ 565916 w 1025918"/>
              <a:gd name="connsiteY181" fmla="*/ 476504 h 1069117"/>
              <a:gd name="connsiteX182" fmla="*/ 557087 w 1025918"/>
              <a:gd name="connsiteY182" fmla="*/ 490242 h 1069117"/>
              <a:gd name="connsiteX183" fmla="*/ 569442 w 1025918"/>
              <a:gd name="connsiteY183" fmla="*/ 643867 h 1069117"/>
              <a:gd name="connsiteX184" fmla="*/ 520077 w 1025918"/>
              <a:gd name="connsiteY184" fmla="*/ 643867 h 1069117"/>
              <a:gd name="connsiteX185" fmla="*/ 516353 w 1025918"/>
              <a:gd name="connsiteY185" fmla="*/ 590552 h 1069117"/>
              <a:gd name="connsiteX186" fmla="*/ 495055 w 1025918"/>
              <a:gd name="connsiteY186" fmla="*/ 569226 h 1069117"/>
              <a:gd name="connsiteX187" fmla="*/ 473758 w 1025918"/>
              <a:gd name="connsiteY187" fmla="*/ 590552 h 1069117"/>
              <a:gd name="connsiteX188" fmla="*/ 470034 w 1025918"/>
              <a:gd name="connsiteY188" fmla="*/ 643867 h 1069117"/>
              <a:gd name="connsiteX189" fmla="*/ 420669 w 1025918"/>
              <a:gd name="connsiteY189" fmla="*/ 643867 h 1069117"/>
              <a:gd name="connsiteX190" fmla="*/ 433024 w 1025918"/>
              <a:gd name="connsiteY190" fmla="*/ 490242 h 1069117"/>
              <a:gd name="connsiteX191" fmla="*/ 424195 w 1025918"/>
              <a:gd name="connsiteY191" fmla="*/ 476504 h 1069117"/>
              <a:gd name="connsiteX192" fmla="*/ 624534 w 1025918"/>
              <a:gd name="connsiteY192" fmla="*/ 425136 h 1069117"/>
              <a:gd name="connsiteX193" fmla="*/ 639992 w 1025918"/>
              <a:gd name="connsiteY193" fmla="*/ 425136 h 1069117"/>
              <a:gd name="connsiteX194" fmla="*/ 641995 w 1025918"/>
              <a:gd name="connsiteY194" fmla="*/ 441186 h 1069117"/>
              <a:gd name="connsiteX195" fmla="*/ 656946 w 1025918"/>
              <a:gd name="connsiteY195" fmla="*/ 441186 h 1069117"/>
              <a:gd name="connsiteX196" fmla="*/ 659146 w 1025918"/>
              <a:gd name="connsiteY196" fmla="*/ 425136 h 1069117"/>
              <a:gd name="connsiteX197" fmla="*/ 667694 w 1025918"/>
              <a:gd name="connsiteY197" fmla="*/ 425136 h 1069117"/>
              <a:gd name="connsiteX198" fmla="*/ 676213 w 1025918"/>
              <a:gd name="connsiteY198" fmla="*/ 425136 h 1069117"/>
              <a:gd name="connsiteX199" fmla="*/ 678413 w 1025918"/>
              <a:gd name="connsiteY199" fmla="*/ 441186 h 1069117"/>
              <a:gd name="connsiteX200" fmla="*/ 693363 w 1025918"/>
              <a:gd name="connsiteY200" fmla="*/ 441186 h 1069117"/>
              <a:gd name="connsiteX201" fmla="*/ 695366 w 1025918"/>
              <a:gd name="connsiteY201" fmla="*/ 425136 h 1069117"/>
              <a:gd name="connsiteX202" fmla="*/ 710825 w 1025918"/>
              <a:gd name="connsiteY202" fmla="*/ 425136 h 1069117"/>
              <a:gd name="connsiteX203" fmla="*/ 708709 w 1025918"/>
              <a:gd name="connsiteY203" fmla="*/ 447787 h 1069117"/>
              <a:gd name="connsiteX204" fmla="*/ 698131 w 1025918"/>
              <a:gd name="connsiteY204" fmla="*/ 456363 h 1069117"/>
              <a:gd name="connsiteX205" fmla="*/ 698723 w 1025918"/>
              <a:gd name="connsiteY205" fmla="*/ 467364 h 1069117"/>
              <a:gd name="connsiteX206" fmla="*/ 698808 w 1025918"/>
              <a:gd name="connsiteY206" fmla="*/ 467364 h 1069117"/>
              <a:gd name="connsiteX207" fmla="*/ 709781 w 1025918"/>
              <a:gd name="connsiteY207" fmla="*/ 481074 h 1069117"/>
              <a:gd name="connsiteX208" fmla="*/ 709781 w 1025918"/>
              <a:gd name="connsiteY208" fmla="*/ 493683 h 1069117"/>
              <a:gd name="connsiteX209" fmla="*/ 701234 w 1025918"/>
              <a:gd name="connsiteY209" fmla="*/ 493683 h 1069117"/>
              <a:gd name="connsiteX210" fmla="*/ 722786 w 1025918"/>
              <a:gd name="connsiteY210" fmla="*/ 643895 h 1069117"/>
              <a:gd name="connsiteX211" fmla="*/ 667694 w 1025918"/>
              <a:gd name="connsiteY211" fmla="*/ 643895 h 1069117"/>
              <a:gd name="connsiteX212" fmla="*/ 612602 w 1025918"/>
              <a:gd name="connsiteY212" fmla="*/ 643895 h 1069117"/>
              <a:gd name="connsiteX213" fmla="*/ 634097 w 1025918"/>
              <a:gd name="connsiteY213" fmla="*/ 493683 h 1069117"/>
              <a:gd name="connsiteX214" fmla="*/ 625549 w 1025918"/>
              <a:gd name="connsiteY214" fmla="*/ 493683 h 1069117"/>
              <a:gd name="connsiteX215" fmla="*/ 625549 w 1025918"/>
              <a:gd name="connsiteY215" fmla="*/ 481074 h 1069117"/>
              <a:gd name="connsiteX216" fmla="*/ 636551 w 1025918"/>
              <a:gd name="connsiteY216" fmla="*/ 467364 h 1069117"/>
              <a:gd name="connsiteX217" fmla="*/ 636607 w 1025918"/>
              <a:gd name="connsiteY217" fmla="*/ 467364 h 1069117"/>
              <a:gd name="connsiteX218" fmla="*/ 637228 w 1025918"/>
              <a:gd name="connsiteY218" fmla="*/ 456363 h 1069117"/>
              <a:gd name="connsiteX219" fmla="*/ 626650 w 1025918"/>
              <a:gd name="connsiteY219" fmla="*/ 447787 h 1069117"/>
              <a:gd name="connsiteX220" fmla="*/ 279370 w 1025918"/>
              <a:gd name="connsiteY220" fmla="*/ 425136 h 1069117"/>
              <a:gd name="connsiteX221" fmla="*/ 294829 w 1025918"/>
              <a:gd name="connsiteY221" fmla="*/ 425136 h 1069117"/>
              <a:gd name="connsiteX222" fmla="*/ 296832 w 1025918"/>
              <a:gd name="connsiteY222" fmla="*/ 441186 h 1069117"/>
              <a:gd name="connsiteX223" fmla="*/ 311782 w 1025918"/>
              <a:gd name="connsiteY223" fmla="*/ 441186 h 1069117"/>
              <a:gd name="connsiteX224" fmla="*/ 313983 w 1025918"/>
              <a:gd name="connsiteY224" fmla="*/ 425136 h 1069117"/>
              <a:gd name="connsiteX225" fmla="*/ 322502 w 1025918"/>
              <a:gd name="connsiteY225" fmla="*/ 425136 h 1069117"/>
              <a:gd name="connsiteX226" fmla="*/ 331049 w 1025918"/>
              <a:gd name="connsiteY226" fmla="*/ 425136 h 1069117"/>
              <a:gd name="connsiteX227" fmla="*/ 333249 w 1025918"/>
              <a:gd name="connsiteY227" fmla="*/ 441186 h 1069117"/>
              <a:gd name="connsiteX228" fmla="*/ 348200 w 1025918"/>
              <a:gd name="connsiteY228" fmla="*/ 441186 h 1069117"/>
              <a:gd name="connsiteX229" fmla="*/ 350203 w 1025918"/>
              <a:gd name="connsiteY229" fmla="*/ 425136 h 1069117"/>
              <a:gd name="connsiteX230" fmla="*/ 365661 w 1025918"/>
              <a:gd name="connsiteY230" fmla="*/ 425136 h 1069117"/>
              <a:gd name="connsiteX231" fmla="*/ 363546 w 1025918"/>
              <a:gd name="connsiteY231" fmla="*/ 447787 h 1069117"/>
              <a:gd name="connsiteX232" fmla="*/ 352967 w 1025918"/>
              <a:gd name="connsiteY232" fmla="*/ 456363 h 1069117"/>
              <a:gd name="connsiteX233" fmla="*/ 353588 w 1025918"/>
              <a:gd name="connsiteY233" fmla="*/ 467364 h 1069117"/>
              <a:gd name="connsiteX234" fmla="*/ 353644 w 1025918"/>
              <a:gd name="connsiteY234" fmla="*/ 467364 h 1069117"/>
              <a:gd name="connsiteX235" fmla="*/ 364646 w 1025918"/>
              <a:gd name="connsiteY235" fmla="*/ 481074 h 1069117"/>
              <a:gd name="connsiteX236" fmla="*/ 364646 w 1025918"/>
              <a:gd name="connsiteY236" fmla="*/ 493683 h 1069117"/>
              <a:gd name="connsiteX237" fmla="*/ 356098 w 1025918"/>
              <a:gd name="connsiteY237" fmla="*/ 493683 h 1069117"/>
              <a:gd name="connsiteX238" fmla="*/ 377566 w 1025918"/>
              <a:gd name="connsiteY238" fmla="*/ 643895 h 1069117"/>
              <a:gd name="connsiteX239" fmla="*/ 322474 w 1025918"/>
              <a:gd name="connsiteY239" fmla="*/ 643895 h 1069117"/>
              <a:gd name="connsiteX240" fmla="*/ 267410 w 1025918"/>
              <a:gd name="connsiteY240" fmla="*/ 643895 h 1069117"/>
              <a:gd name="connsiteX241" fmla="*/ 288905 w 1025918"/>
              <a:gd name="connsiteY241" fmla="*/ 493683 h 1069117"/>
              <a:gd name="connsiteX242" fmla="*/ 280358 w 1025918"/>
              <a:gd name="connsiteY242" fmla="*/ 493683 h 1069117"/>
              <a:gd name="connsiteX243" fmla="*/ 280358 w 1025918"/>
              <a:gd name="connsiteY243" fmla="*/ 481074 h 1069117"/>
              <a:gd name="connsiteX244" fmla="*/ 291359 w 1025918"/>
              <a:gd name="connsiteY244" fmla="*/ 467364 h 1069117"/>
              <a:gd name="connsiteX245" fmla="*/ 291416 w 1025918"/>
              <a:gd name="connsiteY245" fmla="*/ 467364 h 1069117"/>
              <a:gd name="connsiteX246" fmla="*/ 292036 w 1025918"/>
              <a:gd name="connsiteY246" fmla="*/ 456363 h 1069117"/>
              <a:gd name="connsiteX247" fmla="*/ 281458 w 1025918"/>
              <a:gd name="connsiteY247" fmla="*/ 447787 h 1069117"/>
              <a:gd name="connsiteX248" fmla="*/ 1008795 w 1025918"/>
              <a:gd name="connsiteY248" fmla="*/ 375686 h 1069117"/>
              <a:gd name="connsiteX249" fmla="*/ 1014380 w 1025918"/>
              <a:gd name="connsiteY249" fmla="*/ 401468 h 1069117"/>
              <a:gd name="connsiteX250" fmla="*/ 983125 w 1025918"/>
              <a:gd name="connsiteY250" fmla="*/ 442258 h 1069117"/>
              <a:gd name="connsiteX251" fmla="*/ 1021433 w 1025918"/>
              <a:gd name="connsiteY251" fmla="*/ 433937 h 1069117"/>
              <a:gd name="connsiteX252" fmla="*/ 1025918 w 1025918"/>
              <a:gd name="connsiteY252" fmla="*/ 454642 h 1069117"/>
              <a:gd name="connsiteX253" fmla="*/ 939147 w 1025918"/>
              <a:gd name="connsiteY253" fmla="*/ 473486 h 1069117"/>
              <a:gd name="connsiteX254" fmla="*/ 934662 w 1025918"/>
              <a:gd name="connsiteY254" fmla="*/ 452780 h 1069117"/>
              <a:gd name="connsiteX255" fmla="*/ 968146 w 1025918"/>
              <a:gd name="connsiteY255" fmla="*/ 445503 h 1069117"/>
              <a:gd name="connsiteX256" fmla="*/ 927695 w 1025918"/>
              <a:gd name="connsiteY256" fmla="*/ 420679 h 1069117"/>
              <a:gd name="connsiteX257" fmla="*/ 922927 w 1025918"/>
              <a:gd name="connsiteY257" fmla="*/ 398732 h 1069117"/>
              <a:gd name="connsiteX258" fmla="*/ 970967 w 1025918"/>
              <a:gd name="connsiteY258" fmla="*/ 425700 h 1069117"/>
              <a:gd name="connsiteX259" fmla="*/ 667637 w 1025918"/>
              <a:gd name="connsiteY259" fmla="*/ 368492 h 1069117"/>
              <a:gd name="connsiteX260" fmla="*/ 701996 w 1025918"/>
              <a:gd name="connsiteY260" fmla="*/ 402964 h 1069117"/>
              <a:gd name="connsiteX261" fmla="*/ 701996 w 1025918"/>
              <a:gd name="connsiteY261" fmla="*/ 410354 h 1069117"/>
              <a:gd name="connsiteX262" fmla="*/ 633279 w 1025918"/>
              <a:gd name="connsiteY262" fmla="*/ 410354 h 1069117"/>
              <a:gd name="connsiteX263" fmla="*/ 633279 w 1025918"/>
              <a:gd name="connsiteY263" fmla="*/ 402964 h 1069117"/>
              <a:gd name="connsiteX264" fmla="*/ 667637 w 1025918"/>
              <a:gd name="connsiteY264" fmla="*/ 368492 h 1069117"/>
              <a:gd name="connsiteX265" fmla="*/ 322530 w 1025918"/>
              <a:gd name="connsiteY265" fmla="*/ 368492 h 1069117"/>
              <a:gd name="connsiteX266" fmla="*/ 356888 w 1025918"/>
              <a:gd name="connsiteY266" fmla="*/ 402964 h 1069117"/>
              <a:gd name="connsiteX267" fmla="*/ 356888 w 1025918"/>
              <a:gd name="connsiteY267" fmla="*/ 410354 h 1069117"/>
              <a:gd name="connsiteX268" fmla="*/ 288172 w 1025918"/>
              <a:gd name="connsiteY268" fmla="*/ 410354 h 1069117"/>
              <a:gd name="connsiteX269" fmla="*/ 288172 w 1025918"/>
              <a:gd name="connsiteY269" fmla="*/ 402964 h 1069117"/>
              <a:gd name="connsiteX270" fmla="*/ 322530 w 1025918"/>
              <a:gd name="connsiteY270" fmla="*/ 368492 h 1069117"/>
              <a:gd name="connsiteX271" fmla="*/ 430767 w 1025918"/>
              <a:gd name="connsiteY271" fmla="*/ 356673 h 1069117"/>
              <a:gd name="connsiteX272" fmla="*/ 454011 w 1025918"/>
              <a:gd name="connsiteY272" fmla="*/ 356673 h 1069117"/>
              <a:gd name="connsiteX273" fmla="*/ 456381 w 1025918"/>
              <a:gd name="connsiteY273" fmla="*/ 374501 h 1069117"/>
              <a:gd name="connsiteX274" fmla="*/ 476889 w 1025918"/>
              <a:gd name="connsiteY274" fmla="*/ 374501 h 1069117"/>
              <a:gd name="connsiteX275" fmla="*/ 479258 w 1025918"/>
              <a:gd name="connsiteY275" fmla="*/ 356673 h 1069117"/>
              <a:gd name="connsiteX276" fmla="*/ 510937 w 1025918"/>
              <a:gd name="connsiteY276" fmla="*/ 356673 h 1069117"/>
              <a:gd name="connsiteX277" fmla="*/ 513306 w 1025918"/>
              <a:gd name="connsiteY277" fmla="*/ 374501 h 1069117"/>
              <a:gd name="connsiteX278" fmla="*/ 533814 w 1025918"/>
              <a:gd name="connsiteY278" fmla="*/ 374501 h 1069117"/>
              <a:gd name="connsiteX279" fmla="*/ 536212 w 1025918"/>
              <a:gd name="connsiteY279" fmla="*/ 356673 h 1069117"/>
              <a:gd name="connsiteX280" fmla="*/ 559428 w 1025918"/>
              <a:gd name="connsiteY280" fmla="*/ 356673 h 1069117"/>
              <a:gd name="connsiteX281" fmla="*/ 557905 w 1025918"/>
              <a:gd name="connsiteY281" fmla="*/ 385079 h 1069117"/>
              <a:gd name="connsiteX282" fmla="*/ 545662 w 1025918"/>
              <a:gd name="connsiteY282" fmla="*/ 402738 h 1069117"/>
              <a:gd name="connsiteX283" fmla="*/ 549132 w 1025918"/>
              <a:gd name="connsiteY283" fmla="*/ 438168 h 1069117"/>
              <a:gd name="connsiteX284" fmla="*/ 441063 w 1025918"/>
              <a:gd name="connsiteY284" fmla="*/ 438168 h 1069117"/>
              <a:gd name="connsiteX285" fmla="*/ 444533 w 1025918"/>
              <a:gd name="connsiteY285" fmla="*/ 402738 h 1069117"/>
              <a:gd name="connsiteX286" fmla="*/ 432291 w 1025918"/>
              <a:gd name="connsiteY286" fmla="*/ 385079 h 1069117"/>
              <a:gd name="connsiteX287" fmla="*/ 938664 w 1025918"/>
              <a:gd name="connsiteY287" fmla="*/ 280167 h 1069117"/>
              <a:gd name="connsiteX288" fmla="*/ 916665 w 1025918"/>
              <a:gd name="connsiteY288" fmla="*/ 282201 h 1069117"/>
              <a:gd name="connsiteX289" fmla="*/ 904479 w 1025918"/>
              <a:gd name="connsiteY289" fmla="*/ 320791 h 1069117"/>
              <a:gd name="connsiteX290" fmla="*/ 943068 w 1025918"/>
              <a:gd name="connsiteY290" fmla="*/ 332639 h 1069117"/>
              <a:gd name="connsiteX291" fmla="*/ 955311 w 1025918"/>
              <a:gd name="connsiteY291" fmla="*/ 294190 h 1069117"/>
              <a:gd name="connsiteX292" fmla="*/ 938664 w 1025918"/>
              <a:gd name="connsiteY292" fmla="*/ 280167 h 1069117"/>
              <a:gd name="connsiteX293" fmla="*/ 926006 w 1025918"/>
              <a:gd name="connsiteY293" fmla="*/ 258348 h 1069117"/>
              <a:gd name="connsiteX294" fmla="*/ 972462 w 1025918"/>
              <a:gd name="connsiteY294" fmla="*/ 285192 h 1069117"/>
              <a:gd name="connsiteX295" fmla="*/ 952716 w 1025918"/>
              <a:gd name="connsiteY295" fmla="*/ 351116 h 1069117"/>
              <a:gd name="connsiteX296" fmla="*/ 887300 w 1025918"/>
              <a:gd name="connsiteY296" fmla="*/ 329790 h 1069117"/>
              <a:gd name="connsiteX297" fmla="*/ 907046 w 1025918"/>
              <a:gd name="connsiteY297" fmla="*/ 263866 h 1069117"/>
              <a:gd name="connsiteX298" fmla="*/ 926006 w 1025918"/>
              <a:gd name="connsiteY298" fmla="*/ 258348 h 1069117"/>
              <a:gd name="connsiteX299" fmla="*/ 620980 w 1025918"/>
              <a:gd name="connsiteY299" fmla="*/ 249367 h 1069117"/>
              <a:gd name="connsiteX300" fmla="*/ 652940 w 1025918"/>
              <a:gd name="connsiteY300" fmla="*/ 281637 h 1069117"/>
              <a:gd name="connsiteX301" fmla="*/ 619033 w 1025918"/>
              <a:gd name="connsiteY301" fmla="*/ 317209 h 1069117"/>
              <a:gd name="connsiteX302" fmla="*/ 596466 w 1025918"/>
              <a:gd name="connsiteY302" fmla="*/ 308605 h 1069117"/>
              <a:gd name="connsiteX303" fmla="*/ 596974 w 1025918"/>
              <a:gd name="connsiteY303" fmla="*/ 307646 h 1069117"/>
              <a:gd name="connsiteX304" fmla="*/ 603970 w 1025918"/>
              <a:gd name="connsiteY304" fmla="*/ 308633 h 1069117"/>
              <a:gd name="connsiteX305" fmla="*/ 629019 w 1025918"/>
              <a:gd name="connsiteY305" fmla="*/ 278957 h 1069117"/>
              <a:gd name="connsiteX306" fmla="*/ 610063 w 1025918"/>
              <a:gd name="connsiteY306" fmla="*/ 258591 h 1069117"/>
              <a:gd name="connsiteX307" fmla="*/ 597002 w 1025918"/>
              <a:gd name="connsiteY307" fmla="*/ 258845 h 1069117"/>
              <a:gd name="connsiteX308" fmla="*/ 596466 w 1025918"/>
              <a:gd name="connsiteY308" fmla="*/ 257914 h 1069117"/>
              <a:gd name="connsiteX309" fmla="*/ 620980 w 1025918"/>
              <a:gd name="connsiteY309" fmla="*/ 249367 h 1069117"/>
              <a:gd name="connsiteX310" fmla="*/ 495084 w 1025918"/>
              <a:gd name="connsiteY310" fmla="*/ 243273 h 1069117"/>
              <a:gd name="connsiteX311" fmla="*/ 547326 w 1025918"/>
              <a:gd name="connsiteY311" fmla="*/ 335065 h 1069117"/>
              <a:gd name="connsiteX312" fmla="*/ 547326 w 1025918"/>
              <a:gd name="connsiteY312" fmla="*/ 340086 h 1069117"/>
              <a:gd name="connsiteX313" fmla="*/ 442812 w 1025918"/>
              <a:gd name="connsiteY313" fmla="*/ 340086 h 1069117"/>
              <a:gd name="connsiteX314" fmla="*/ 442812 w 1025918"/>
              <a:gd name="connsiteY314" fmla="*/ 335065 h 1069117"/>
              <a:gd name="connsiteX315" fmla="*/ 495084 w 1025918"/>
              <a:gd name="connsiteY315" fmla="*/ 243273 h 1069117"/>
              <a:gd name="connsiteX316" fmla="*/ 367015 w 1025918"/>
              <a:gd name="connsiteY316" fmla="*/ 242709 h 1069117"/>
              <a:gd name="connsiteX317" fmla="*/ 375196 w 1025918"/>
              <a:gd name="connsiteY317" fmla="*/ 269084 h 1069117"/>
              <a:gd name="connsiteX318" fmla="*/ 402135 w 1025918"/>
              <a:gd name="connsiteY318" fmla="*/ 262991 h 1069117"/>
              <a:gd name="connsiteX319" fmla="*/ 383376 w 1025918"/>
              <a:gd name="connsiteY319" fmla="*/ 283273 h 1069117"/>
              <a:gd name="connsiteX320" fmla="*/ 402135 w 1025918"/>
              <a:gd name="connsiteY320" fmla="*/ 303556 h 1069117"/>
              <a:gd name="connsiteX321" fmla="*/ 375196 w 1025918"/>
              <a:gd name="connsiteY321" fmla="*/ 297462 h 1069117"/>
              <a:gd name="connsiteX322" fmla="*/ 367015 w 1025918"/>
              <a:gd name="connsiteY322" fmla="*/ 323838 h 1069117"/>
              <a:gd name="connsiteX323" fmla="*/ 358835 w 1025918"/>
              <a:gd name="connsiteY323" fmla="*/ 297462 h 1069117"/>
              <a:gd name="connsiteX324" fmla="*/ 331895 w 1025918"/>
              <a:gd name="connsiteY324" fmla="*/ 303556 h 1069117"/>
              <a:gd name="connsiteX325" fmla="*/ 350654 w 1025918"/>
              <a:gd name="connsiteY325" fmla="*/ 283273 h 1069117"/>
              <a:gd name="connsiteX326" fmla="*/ 331895 w 1025918"/>
              <a:gd name="connsiteY326" fmla="*/ 262991 h 1069117"/>
              <a:gd name="connsiteX327" fmla="*/ 358835 w 1025918"/>
              <a:gd name="connsiteY327" fmla="*/ 269084 h 1069117"/>
              <a:gd name="connsiteX328" fmla="*/ 495084 w 1025918"/>
              <a:gd name="connsiteY328" fmla="*/ 198111 h 1069117"/>
              <a:gd name="connsiteX329" fmla="*/ 512432 w 1025918"/>
              <a:gd name="connsiteY329" fmla="*/ 215459 h 1069117"/>
              <a:gd name="connsiteX330" fmla="*/ 495084 w 1025918"/>
              <a:gd name="connsiteY330" fmla="*/ 232808 h 1069117"/>
              <a:gd name="connsiteX331" fmla="*/ 477735 w 1025918"/>
              <a:gd name="connsiteY331" fmla="*/ 215459 h 1069117"/>
              <a:gd name="connsiteX332" fmla="*/ 495084 w 1025918"/>
              <a:gd name="connsiteY332" fmla="*/ 198111 h 1069117"/>
              <a:gd name="connsiteX333" fmla="*/ 825973 w 1025918"/>
              <a:gd name="connsiteY333" fmla="*/ 112243 h 1069117"/>
              <a:gd name="connsiteX334" fmla="*/ 842109 w 1025918"/>
              <a:gd name="connsiteY334" fmla="*/ 125417 h 1069117"/>
              <a:gd name="connsiteX335" fmla="*/ 808202 w 1025918"/>
              <a:gd name="connsiteY335" fmla="*/ 172780 h 1069117"/>
              <a:gd name="connsiteX336" fmla="*/ 864253 w 1025918"/>
              <a:gd name="connsiteY336" fmla="*/ 148548 h 1069117"/>
              <a:gd name="connsiteX337" fmla="*/ 873590 w 1025918"/>
              <a:gd name="connsiteY337" fmla="*/ 157687 h 1069117"/>
              <a:gd name="connsiteX338" fmla="*/ 850430 w 1025918"/>
              <a:gd name="connsiteY338" fmla="*/ 214162 h 1069117"/>
              <a:gd name="connsiteX339" fmla="*/ 897088 w 1025918"/>
              <a:gd name="connsiteY339" fmla="*/ 179239 h 1069117"/>
              <a:gd name="connsiteX340" fmla="*/ 910741 w 1025918"/>
              <a:gd name="connsiteY340" fmla="*/ 195290 h 1069117"/>
              <a:gd name="connsiteX341" fmla="*/ 838329 w 1025918"/>
              <a:gd name="connsiteY341" fmla="*/ 246207 h 1069117"/>
              <a:gd name="connsiteX342" fmla="*/ 823576 w 1025918"/>
              <a:gd name="connsiteY342" fmla="*/ 231708 h 1069117"/>
              <a:gd name="connsiteX343" fmla="*/ 845832 w 1025918"/>
              <a:gd name="connsiteY343" fmla="*/ 176757 h 1069117"/>
              <a:gd name="connsiteX344" fmla="*/ 790881 w 1025918"/>
              <a:gd name="connsiteY344" fmla="*/ 199634 h 1069117"/>
              <a:gd name="connsiteX345" fmla="*/ 775846 w 1025918"/>
              <a:gd name="connsiteY345" fmla="*/ 184881 h 1069117"/>
              <a:gd name="connsiteX346" fmla="*/ 295985 w 1025918"/>
              <a:gd name="connsiteY346" fmla="*/ 37095 h 1069117"/>
              <a:gd name="connsiteX347" fmla="*/ 333870 w 1025918"/>
              <a:gd name="connsiteY347" fmla="*/ 117405 h 1069117"/>
              <a:gd name="connsiteX348" fmla="*/ 273193 w 1025918"/>
              <a:gd name="connsiteY348" fmla="*/ 146037 h 1069117"/>
              <a:gd name="connsiteX349" fmla="*/ 265661 w 1025918"/>
              <a:gd name="connsiteY349" fmla="*/ 130099 h 1069117"/>
              <a:gd name="connsiteX350" fmla="*/ 307184 w 1025918"/>
              <a:gd name="connsiteY350" fmla="*/ 110494 h 1069117"/>
              <a:gd name="connsiteX351" fmla="*/ 299822 w 1025918"/>
              <a:gd name="connsiteY351" fmla="*/ 94895 h 1069117"/>
              <a:gd name="connsiteX352" fmla="*/ 265153 w 1025918"/>
              <a:gd name="connsiteY352" fmla="*/ 111256 h 1069117"/>
              <a:gd name="connsiteX353" fmla="*/ 257649 w 1025918"/>
              <a:gd name="connsiteY353" fmla="*/ 95318 h 1069117"/>
              <a:gd name="connsiteX354" fmla="*/ 292290 w 1025918"/>
              <a:gd name="connsiteY354" fmla="*/ 78957 h 1069117"/>
              <a:gd name="connsiteX355" fmla="*/ 284335 w 1025918"/>
              <a:gd name="connsiteY355" fmla="*/ 62088 h 1069117"/>
              <a:gd name="connsiteX356" fmla="*/ 242812 w 1025918"/>
              <a:gd name="connsiteY356" fmla="*/ 81693 h 1069117"/>
              <a:gd name="connsiteX357" fmla="*/ 235280 w 1025918"/>
              <a:gd name="connsiteY357" fmla="*/ 65727 h 1069117"/>
              <a:gd name="connsiteX358" fmla="*/ 666311 w 1025918"/>
              <a:gd name="connsiteY358" fmla="*/ 26037 h 1069117"/>
              <a:gd name="connsiteX359" fmla="*/ 685944 w 1025918"/>
              <a:gd name="connsiteY359" fmla="*/ 33061 h 1069117"/>
              <a:gd name="connsiteX360" fmla="*/ 669809 w 1025918"/>
              <a:gd name="connsiteY360" fmla="*/ 89450 h 1069117"/>
              <a:gd name="connsiteX361" fmla="*/ 714464 w 1025918"/>
              <a:gd name="connsiteY361" fmla="*/ 47786 h 1069117"/>
              <a:gd name="connsiteX362" fmla="*/ 726340 w 1025918"/>
              <a:gd name="connsiteY362" fmla="*/ 53287 h 1069117"/>
              <a:gd name="connsiteX363" fmla="*/ 723491 w 1025918"/>
              <a:gd name="connsiteY363" fmla="*/ 114274 h 1069117"/>
              <a:gd name="connsiteX364" fmla="*/ 755790 w 1025918"/>
              <a:gd name="connsiteY364" fmla="*/ 65586 h 1069117"/>
              <a:gd name="connsiteX365" fmla="*/ 774013 w 1025918"/>
              <a:gd name="connsiteY365" fmla="*/ 76192 h 1069117"/>
              <a:gd name="connsiteX366" fmla="*/ 722898 w 1025918"/>
              <a:gd name="connsiteY366" fmla="*/ 148520 h 1069117"/>
              <a:gd name="connsiteX367" fmla="*/ 704139 w 1025918"/>
              <a:gd name="connsiteY367" fmla="*/ 139831 h 1069117"/>
              <a:gd name="connsiteX368" fmla="*/ 706650 w 1025918"/>
              <a:gd name="connsiteY368" fmla="*/ 80593 h 1069117"/>
              <a:gd name="connsiteX369" fmla="*/ 662559 w 1025918"/>
              <a:gd name="connsiteY369" fmla="*/ 120593 h 1069117"/>
              <a:gd name="connsiteX370" fmla="*/ 643434 w 1025918"/>
              <a:gd name="connsiteY370" fmla="*/ 111764 h 1069117"/>
              <a:gd name="connsiteX371" fmla="*/ 561487 w 1025918"/>
              <a:gd name="connsiteY371" fmla="*/ 1044 h 1069117"/>
              <a:gd name="connsiteX372" fmla="*/ 597200 w 1025918"/>
              <a:gd name="connsiteY372" fmla="*/ 46178 h 1069117"/>
              <a:gd name="connsiteX373" fmla="*/ 590316 w 1025918"/>
              <a:gd name="connsiteY373" fmla="*/ 97180 h 1069117"/>
              <a:gd name="connsiteX374" fmla="*/ 569414 w 1025918"/>
              <a:gd name="connsiteY374" fmla="*/ 94331 h 1069117"/>
              <a:gd name="connsiteX375" fmla="*/ 575225 w 1025918"/>
              <a:gd name="connsiteY375" fmla="*/ 47899 h 1069117"/>
              <a:gd name="connsiteX376" fmla="*/ 559090 w 1025918"/>
              <a:gd name="connsiteY376" fmla="*/ 20423 h 1069117"/>
              <a:gd name="connsiteX377" fmla="*/ 536438 w 1025918"/>
              <a:gd name="connsiteY377" fmla="*/ 43019 h 1069117"/>
              <a:gd name="connsiteX378" fmla="*/ 530627 w 1025918"/>
              <a:gd name="connsiteY378" fmla="*/ 89450 h 1069117"/>
              <a:gd name="connsiteX379" fmla="*/ 509696 w 1025918"/>
              <a:gd name="connsiteY379" fmla="*/ 87081 h 1069117"/>
              <a:gd name="connsiteX380" fmla="*/ 515535 w 1025918"/>
              <a:gd name="connsiteY380" fmla="*/ 36333 h 1069117"/>
              <a:gd name="connsiteX381" fmla="*/ 561487 w 1025918"/>
              <a:gd name="connsiteY381" fmla="*/ 1044 h 1069117"/>
              <a:gd name="connsiteX382" fmla="*/ 448793 w 1025918"/>
              <a:gd name="connsiteY382" fmla="*/ 0 h 1069117"/>
              <a:gd name="connsiteX383" fmla="*/ 462192 w 1025918"/>
              <a:gd name="connsiteY383" fmla="*/ 87843 h 1069117"/>
              <a:gd name="connsiteX384" fmla="*/ 443433 w 1025918"/>
              <a:gd name="connsiteY384" fmla="*/ 90945 h 1069117"/>
              <a:gd name="connsiteX385" fmla="*/ 389300 w 1025918"/>
              <a:gd name="connsiteY385" fmla="*/ 45501 h 1069117"/>
              <a:gd name="connsiteX386" fmla="*/ 399371 w 1025918"/>
              <a:gd name="connsiteY386" fmla="*/ 98449 h 1069117"/>
              <a:gd name="connsiteX387" fmla="*/ 378948 w 1025918"/>
              <a:gd name="connsiteY387" fmla="*/ 101891 h 1069117"/>
              <a:gd name="connsiteX388" fmla="*/ 362671 w 1025918"/>
              <a:gd name="connsiteY388" fmla="*/ 14612 h 1069117"/>
              <a:gd name="connsiteX389" fmla="*/ 382982 w 1025918"/>
              <a:gd name="connsiteY389" fmla="*/ 11171 h 1069117"/>
              <a:gd name="connsiteX390" fmla="*/ 383405 w 1025918"/>
              <a:gd name="connsiteY390" fmla="*/ 13286 h 1069117"/>
              <a:gd name="connsiteX391" fmla="*/ 390400 w 1025918"/>
              <a:gd name="connsiteY391" fmla="*/ 23131 h 1069117"/>
              <a:gd name="connsiteX392" fmla="*/ 437848 w 1025918"/>
              <a:gd name="connsiteY392" fmla="*/ 63216 h 1069117"/>
              <a:gd name="connsiteX393" fmla="*/ 428144 w 1025918"/>
              <a:gd name="connsiteY393" fmla="*/ 3498 h 106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025918" h="1069117">
                <a:moveTo>
                  <a:pt x="445718" y="980173"/>
                </a:moveTo>
                <a:lnTo>
                  <a:pt x="464702" y="980540"/>
                </a:lnTo>
                <a:lnTo>
                  <a:pt x="509639" y="1035095"/>
                </a:lnTo>
                <a:lnTo>
                  <a:pt x="509414" y="981188"/>
                </a:lnTo>
                <a:lnTo>
                  <a:pt x="530119" y="981527"/>
                </a:lnTo>
                <a:lnTo>
                  <a:pt x="530147" y="1069117"/>
                </a:lnTo>
                <a:lnTo>
                  <a:pt x="509544" y="1069117"/>
                </a:lnTo>
                <a:lnTo>
                  <a:pt x="509527" y="1067846"/>
                </a:lnTo>
                <a:cubicBezTo>
                  <a:pt x="509555" y="1064799"/>
                  <a:pt x="507721" y="1060596"/>
                  <a:pt x="504449" y="1056901"/>
                </a:cubicBezTo>
                <a:lnTo>
                  <a:pt x="465126" y="1008833"/>
                </a:lnTo>
                <a:lnTo>
                  <a:pt x="463748" y="1069117"/>
                </a:lnTo>
                <a:lnTo>
                  <a:pt x="451642" y="1069117"/>
                </a:lnTo>
                <a:lnTo>
                  <a:pt x="442812" y="1068974"/>
                </a:lnTo>
                <a:close/>
                <a:moveTo>
                  <a:pt x="660021" y="951513"/>
                </a:moveTo>
                <a:lnTo>
                  <a:pt x="686537" y="1036280"/>
                </a:lnTo>
                <a:lnTo>
                  <a:pt x="665973" y="1042345"/>
                </a:lnTo>
                <a:lnTo>
                  <a:pt x="655112" y="1007028"/>
                </a:lnTo>
                <a:lnTo>
                  <a:pt x="616043" y="1018509"/>
                </a:lnTo>
                <a:lnTo>
                  <a:pt x="626086" y="1054052"/>
                </a:lnTo>
                <a:lnTo>
                  <a:pt x="605408" y="1060145"/>
                </a:lnTo>
                <a:lnTo>
                  <a:pt x="581713" y="974559"/>
                </a:lnTo>
                <a:lnTo>
                  <a:pt x="601939" y="968607"/>
                </a:lnTo>
                <a:lnTo>
                  <a:pt x="611304" y="1001668"/>
                </a:lnTo>
                <a:lnTo>
                  <a:pt x="650006" y="990300"/>
                </a:lnTo>
                <a:lnTo>
                  <a:pt x="639908" y="957437"/>
                </a:lnTo>
                <a:close/>
                <a:moveTo>
                  <a:pt x="330880" y="950864"/>
                </a:moveTo>
                <a:lnTo>
                  <a:pt x="394886" y="971005"/>
                </a:lnTo>
                <a:lnTo>
                  <a:pt x="389610" y="987818"/>
                </a:lnTo>
                <a:lnTo>
                  <a:pt x="345802" y="974023"/>
                </a:lnTo>
                <a:lnTo>
                  <a:pt x="340640" y="990469"/>
                </a:lnTo>
                <a:lnTo>
                  <a:pt x="377171" y="1001978"/>
                </a:lnTo>
                <a:lnTo>
                  <a:pt x="371895" y="1018791"/>
                </a:lnTo>
                <a:lnTo>
                  <a:pt x="335337" y="1007310"/>
                </a:lnTo>
                <a:lnTo>
                  <a:pt x="329752" y="1025081"/>
                </a:lnTo>
                <a:lnTo>
                  <a:pt x="373560" y="1038875"/>
                </a:lnTo>
                <a:lnTo>
                  <a:pt x="368257" y="1055716"/>
                </a:lnTo>
                <a:lnTo>
                  <a:pt x="304251" y="1035575"/>
                </a:lnTo>
                <a:close/>
                <a:moveTo>
                  <a:pt x="215252" y="947959"/>
                </a:moveTo>
                <a:lnTo>
                  <a:pt x="203235" y="965561"/>
                </a:lnTo>
                <a:lnTo>
                  <a:pt x="219145" y="976421"/>
                </a:lnTo>
                <a:cubicBezTo>
                  <a:pt x="226902" y="981696"/>
                  <a:pt x="232939" y="980737"/>
                  <a:pt x="236719" y="975208"/>
                </a:cubicBezTo>
                <a:cubicBezTo>
                  <a:pt x="240076" y="970300"/>
                  <a:pt x="239116" y="964263"/>
                  <a:pt x="231162" y="958819"/>
                </a:cubicBezTo>
                <a:close/>
                <a:moveTo>
                  <a:pt x="743180" y="930779"/>
                </a:moveTo>
                <a:lnTo>
                  <a:pt x="748455" y="966125"/>
                </a:lnTo>
                <a:lnTo>
                  <a:pt x="772884" y="950892"/>
                </a:lnTo>
                <a:close/>
                <a:moveTo>
                  <a:pt x="235252" y="918593"/>
                </a:moveTo>
                <a:lnTo>
                  <a:pt x="224025" y="935067"/>
                </a:lnTo>
                <a:lnTo>
                  <a:pt x="235449" y="942853"/>
                </a:lnTo>
                <a:cubicBezTo>
                  <a:pt x="241937" y="947282"/>
                  <a:pt x="248454" y="947423"/>
                  <a:pt x="252318" y="941753"/>
                </a:cubicBezTo>
                <a:cubicBezTo>
                  <a:pt x="255760" y="936731"/>
                  <a:pt x="254434" y="931682"/>
                  <a:pt x="246676" y="926379"/>
                </a:cubicBezTo>
                <a:close/>
                <a:moveTo>
                  <a:pt x="741911" y="907225"/>
                </a:moveTo>
                <a:lnTo>
                  <a:pt x="823181" y="959467"/>
                </a:lnTo>
                <a:lnTo>
                  <a:pt x="805240" y="972782"/>
                </a:lnTo>
                <a:lnTo>
                  <a:pt x="788907" y="961725"/>
                </a:lnTo>
                <a:lnTo>
                  <a:pt x="751305" y="985166"/>
                </a:lnTo>
                <a:lnTo>
                  <a:pt x="754238" y="1004884"/>
                </a:lnTo>
                <a:lnTo>
                  <a:pt x="735113" y="1014898"/>
                </a:lnTo>
                <a:lnTo>
                  <a:pt x="723011" y="919129"/>
                </a:lnTo>
                <a:close/>
                <a:moveTo>
                  <a:pt x="226761" y="893459"/>
                </a:moveTo>
                <a:lnTo>
                  <a:pt x="255788" y="913261"/>
                </a:lnTo>
                <a:cubicBezTo>
                  <a:pt x="276860" y="927620"/>
                  <a:pt x="279145" y="939806"/>
                  <a:pt x="271359" y="951202"/>
                </a:cubicBezTo>
                <a:cubicBezTo>
                  <a:pt x="266789" y="957916"/>
                  <a:pt x="259652" y="961188"/>
                  <a:pt x="250992" y="959891"/>
                </a:cubicBezTo>
                <a:cubicBezTo>
                  <a:pt x="258947" y="969143"/>
                  <a:pt x="259681" y="978875"/>
                  <a:pt x="253672" y="987676"/>
                </a:cubicBezTo>
                <a:cubicBezTo>
                  <a:pt x="245435" y="999722"/>
                  <a:pt x="231500" y="1004179"/>
                  <a:pt x="210231" y="989679"/>
                </a:cubicBezTo>
                <a:lnTo>
                  <a:pt x="176690" y="966802"/>
                </a:lnTo>
                <a:close/>
                <a:moveTo>
                  <a:pt x="154377" y="860426"/>
                </a:moveTo>
                <a:lnTo>
                  <a:pt x="98467" y="866181"/>
                </a:lnTo>
                <a:cubicBezTo>
                  <a:pt x="99003" y="867930"/>
                  <a:pt x="99736" y="869679"/>
                  <a:pt x="100639" y="871343"/>
                </a:cubicBezTo>
                <a:cubicBezTo>
                  <a:pt x="108030" y="884997"/>
                  <a:pt x="125124" y="890356"/>
                  <a:pt x="139398" y="882627"/>
                </a:cubicBezTo>
                <a:cubicBezTo>
                  <a:pt x="148227" y="877831"/>
                  <a:pt x="153446" y="869397"/>
                  <a:pt x="154377" y="860426"/>
                </a:cubicBezTo>
                <a:close/>
                <a:moveTo>
                  <a:pt x="134190" y="830197"/>
                </a:moveTo>
                <a:cubicBezTo>
                  <a:pt x="127205" y="828099"/>
                  <a:pt x="119370" y="828691"/>
                  <a:pt x="112233" y="832556"/>
                </a:cubicBezTo>
                <a:cubicBezTo>
                  <a:pt x="103545" y="837267"/>
                  <a:pt x="98382" y="845532"/>
                  <a:pt x="97311" y="854390"/>
                </a:cubicBezTo>
                <a:lnTo>
                  <a:pt x="153023" y="848607"/>
                </a:lnTo>
                <a:cubicBezTo>
                  <a:pt x="152515" y="847027"/>
                  <a:pt x="151866" y="845476"/>
                  <a:pt x="151048" y="843980"/>
                </a:cubicBezTo>
                <a:cubicBezTo>
                  <a:pt x="147311" y="837083"/>
                  <a:pt x="141175" y="832295"/>
                  <a:pt x="134190" y="830197"/>
                </a:cubicBezTo>
                <a:close/>
                <a:moveTo>
                  <a:pt x="495084" y="812076"/>
                </a:moveTo>
                <a:cubicBezTo>
                  <a:pt x="527749" y="812076"/>
                  <a:pt x="541713" y="836562"/>
                  <a:pt x="584844" y="836562"/>
                </a:cubicBezTo>
                <a:cubicBezTo>
                  <a:pt x="568229" y="841470"/>
                  <a:pt x="532263" y="849425"/>
                  <a:pt x="495084" y="849425"/>
                </a:cubicBezTo>
                <a:cubicBezTo>
                  <a:pt x="457933" y="849425"/>
                  <a:pt x="421938" y="841470"/>
                  <a:pt x="405323" y="836562"/>
                </a:cubicBezTo>
                <a:cubicBezTo>
                  <a:pt x="448454" y="836562"/>
                  <a:pt x="462418" y="812076"/>
                  <a:pt x="495084" y="812076"/>
                </a:cubicBezTo>
                <a:close/>
                <a:moveTo>
                  <a:pt x="121238" y="808619"/>
                </a:moveTo>
                <a:cubicBezTo>
                  <a:pt x="140187" y="806914"/>
                  <a:pt x="158461" y="817027"/>
                  <a:pt x="168086" y="834756"/>
                </a:cubicBezTo>
                <a:cubicBezTo>
                  <a:pt x="170174" y="838593"/>
                  <a:pt x="171725" y="842570"/>
                  <a:pt x="172769" y="846576"/>
                </a:cubicBezTo>
                <a:lnTo>
                  <a:pt x="185209" y="845278"/>
                </a:lnTo>
                <a:lnTo>
                  <a:pt x="186479" y="857126"/>
                </a:lnTo>
                <a:lnTo>
                  <a:pt x="174377" y="858395"/>
                </a:lnTo>
                <a:cubicBezTo>
                  <a:pt x="174659" y="875405"/>
                  <a:pt x="166112" y="891851"/>
                  <a:pt x="149299" y="900962"/>
                </a:cubicBezTo>
                <a:cubicBezTo>
                  <a:pt x="124617" y="914362"/>
                  <a:pt x="96408" y="904235"/>
                  <a:pt x="83573" y="880596"/>
                </a:cubicBezTo>
                <a:cubicBezTo>
                  <a:pt x="81429" y="876618"/>
                  <a:pt x="79821" y="872443"/>
                  <a:pt x="78777" y="868240"/>
                </a:cubicBezTo>
                <a:lnTo>
                  <a:pt x="66168" y="869538"/>
                </a:lnTo>
                <a:lnTo>
                  <a:pt x="64532" y="857831"/>
                </a:lnTo>
                <a:lnTo>
                  <a:pt x="77282" y="856505"/>
                </a:lnTo>
                <a:cubicBezTo>
                  <a:pt x="77141" y="839665"/>
                  <a:pt x="85717" y="823445"/>
                  <a:pt x="102360" y="814418"/>
                </a:cubicBezTo>
                <a:cubicBezTo>
                  <a:pt x="108531" y="811068"/>
                  <a:pt x="114922" y="809187"/>
                  <a:pt x="121238" y="808619"/>
                </a:cubicBezTo>
                <a:close/>
                <a:moveTo>
                  <a:pt x="852320" y="803360"/>
                </a:moveTo>
                <a:lnTo>
                  <a:pt x="893167" y="894615"/>
                </a:lnTo>
                <a:lnTo>
                  <a:pt x="877850" y="910864"/>
                </a:lnTo>
                <a:lnTo>
                  <a:pt x="784422" y="875405"/>
                </a:lnTo>
                <a:lnTo>
                  <a:pt x="801488" y="860116"/>
                </a:lnTo>
                <a:lnTo>
                  <a:pt x="867440" y="885702"/>
                </a:lnTo>
                <a:lnTo>
                  <a:pt x="838301" y="821075"/>
                </a:lnTo>
                <a:close/>
                <a:moveTo>
                  <a:pt x="495055" y="739185"/>
                </a:moveTo>
                <a:cubicBezTo>
                  <a:pt x="527326" y="739439"/>
                  <a:pt x="544788" y="750045"/>
                  <a:pt x="559851" y="758395"/>
                </a:cubicBezTo>
                <a:cubicBezTo>
                  <a:pt x="573391" y="765899"/>
                  <a:pt x="586819" y="771597"/>
                  <a:pt x="611502" y="771597"/>
                </a:cubicBezTo>
                <a:cubicBezTo>
                  <a:pt x="636184" y="771597"/>
                  <a:pt x="649752" y="766632"/>
                  <a:pt x="663293" y="759128"/>
                </a:cubicBezTo>
                <a:cubicBezTo>
                  <a:pt x="678554" y="750638"/>
                  <a:pt x="698949" y="736815"/>
                  <a:pt x="733025" y="740624"/>
                </a:cubicBezTo>
                <a:cubicBezTo>
                  <a:pt x="681431" y="806971"/>
                  <a:pt x="610599" y="805955"/>
                  <a:pt x="610599" y="805955"/>
                </a:cubicBezTo>
                <a:cubicBezTo>
                  <a:pt x="579343" y="805955"/>
                  <a:pt x="561628" y="799580"/>
                  <a:pt x="546367" y="791117"/>
                </a:cubicBezTo>
                <a:cubicBezTo>
                  <a:pt x="532996" y="783670"/>
                  <a:pt x="519146" y="774756"/>
                  <a:pt x="495055" y="774530"/>
                </a:cubicBezTo>
                <a:cubicBezTo>
                  <a:pt x="470965" y="774756"/>
                  <a:pt x="457086" y="783698"/>
                  <a:pt x="443743" y="791117"/>
                </a:cubicBezTo>
                <a:cubicBezTo>
                  <a:pt x="428511" y="799580"/>
                  <a:pt x="410767" y="805955"/>
                  <a:pt x="379512" y="805955"/>
                </a:cubicBezTo>
                <a:cubicBezTo>
                  <a:pt x="379512" y="805955"/>
                  <a:pt x="308680" y="806971"/>
                  <a:pt x="257085" y="740624"/>
                </a:cubicBezTo>
                <a:cubicBezTo>
                  <a:pt x="291190" y="736815"/>
                  <a:pt x="311585" y="750666"/>
                  <a:pt x="326818" y="759128"/>
                </a:cubicBezTo>
                <a:cubicBezTo>
                  <a:pt x="340358" y="766632"/>
                  <a:pt x="353927" y="771597"/>
                  <a:pt x="378609" y="771597"/>
                </a:cubicBezTo>
                <a:cubicBezTo>
                  <a:pt x="403292" y="771597"/>
                  <a:pt x="416719" y="765899"/>
                  <a:pt x="430259" y="758395"/>
                </a:cubicBezTo>
                <a:cubicBezTo>
                  <a:pt x="445323" y="750045"/>
                  <a:pt x="462784" y="739467"/>
                  <a:pt x="495055" y="739185"/>
                </a:cubicBezTo>
                <a:close/>
                <a:moveTo>
                  <a:pt x="911192" y="698028"/>
                </a:moveTo>
                <a:lnTo>
                  <a:pt x="991136" y="736674"/>
                </a:lnTo>
                <a:lnTo>
                  <a:pt x="981884" y="755066"/>
                </a:lnTo>
                <a:lnTo>
                  <a:pt x="979937" y="754136"/>
                </a:lnTo>
                <a:cubicBezTo>
                  <a:pt x="977229" y="752781"/>
                  <a:pt x="972631" y="752584"/>
                  <a:pt x="967892" y="753938"/>
                </a:cubicBezTo>
                <a:lnTo>
                  <a:pt x="907497" y="768381"/>
                </a:lnTo>
                <a:lnTo>
                  <a:pt x="961348" y="795969"/>
                </a:lnTo>
                <a:lnTo>
                  <a:pt x="951926" y="814672"/>
                </a:lnTo>
                <a:lnTo>
                  <a:pt x="873167" y="773402"/>
                </a:lnTo>
                <a:lnTo>
                  <a:pt x="881771" y="756449"/>
                </a:lnTo>
                <a:lnTo>
                  <a:pt x="950459" y="739777"/>
                </a:lnTo>
                <a:lnTo>
                  <a:pt x="901855" y="716505"/>
                </a:lnTo>
                <a:close/>
                <a:moveTo>
                  <a:pt x="79059" y="698028"/>
                </a:moveTo>
                <a:lnTo>
                  <a:pt x="88256" y="717097"/>
                </a:lnTo>
                <a:lnTo>
                  <a:pt x="57395" y="731963"/>
                </a:lnTo>
                <a:cubicBezTo>
                  <a:pt x="69468" y="740370"/>
                  <a:pt x="88340" y="747055"/>
                  <a:pt x="102529" y="746688"/>
                </a:cubicBezTo>
                <a:lnTo>
                  <a:pt x="112289" y="766914"/>
                </a:lnTo>
                <a:cubicBezTo>
                  <a:pt x="95364" y="768325"/>
                  <a:pt x="73051" y="760342"/>
                  <a:pt x="59285" y="751907"/>
                </a:cubicBezTo>
                <a:lnTo>
                  <a:pt x="34179" y="809368"/>
                </a:lnTo>
                <a:lnTo>
                  <a:pt x="22726" y="785617"/>
                </a:lnTo>
                <a:lnTo>
                  <a:pt x="43601" y="738649"/>
                </a:lnTo>
                <a:lnTo>
                  <a:pt x="8283" y="755687"/>
                </a:lnTo>
                <a:lnTo>
                  <a:pt x="0" y="738563"/>
                </a:lnTo>
                <a:lnTo>
                  <a:pt x="0" y="736164"/>
                </a:lnTo>
                <a:close/>
                <a:moveTo>
                  <a:pt x="258750" y="664995"/>
                </a:moveTo>
                <a:cubicBezTo>
                  <a:pt x="292629" y="664995"/>
                  <a:pt x="310372" y="678113"/>
                  <a:pt x="326000" y="686801"/>
                </a:cubicBezTo>
                <a:cubicBezTo>
                  <a:pt x="339850" y="694502"/>
                  <a:pt x="351839" y="701977"/>
                  <a:pt x="377142" y="701977"/>
                </a:cubicBezTo>
                <a:cubicBezTo>
                  <a:pt x="402474" y="701977"/>
                  <a:pt x="414435" y="694502"/>
                  <a:pt x="428313" y="686801"/>
                </a:cubicBezTo>
                <a:cubicBezTo>
                  <a:pt x="443856" y="678169"/>
                  <a:pt x="461572" y="668381"/>
                  <a:pt x="495084" y="668268"/>
                </a:cubicBezTo>
                <a:cubicBezTo>
                  <a:pt x="528568" y="668409"/>
                  <a:pt x="546311" y="678169"/>
                  <a:pt x="561854" y="686801"/>
                </a:cubicBezTo>
                <a:cubicBezTo>
                  <a:pt x="575732" y="694502"/>
                  <a:pt x="587721" y="701977"/>
                  <a:pt x="613025" y="701977"/>
                </a:cubicBezTo>
                <a:cubicBezTo>
                  <a:pt x="638328" y="701977"/>
                  <a:pt x="650289" y="694502"/>
                  <a:pt x="664167" y="686801"/>
                </a:cubicBezTo>
                <a:cubicBezTo>
                  <a:pt x="679823" y="678113"/>
                  <a:pt x="697538" y="664995"/>
                  <a:pt x="731417" y="664995"/>
                </a:cubicBezTo>
                <a:cubicBezTo>
                  <a:pt x="752828" y="664995"/>
                  <a:pt x="778413" y="671766"/>
                  <a:pt x="778413" y="671737"/>
                </a:cubicBezTo>
                <a:lnTo>
                  <a:pt x="760049" y="703698"/>
                </a:lnTo>
                <a:cubicBezTo>
                  <a:pt x="760049" y="703698"/>
                  <a:pt x="744675" y="700934"/>
                  <a:pt x="731445" y="700934"/>
                </a:cubicBezTo>
                <a:cubicBezTo>
                  <a:pt x="706114" y="700934"/>
                  <a:pt x="692489" y="708381"/>
                  <a:pt x="678610" y="716082"/>
                </a:cubicBezTo>
                <a:cubicBezTo>
                  <a:pt x="662983" y="724798"/>
                  <a:pt x="649950" y="736759"/>
                  <a:pt x="616043" y="736759"/>
                </a:cubicBezTo>
                <a:cubicBezTo>
                  <a:pt x="582164" y="736759"/>
                  <a:pt x="563688" y="725786"/>
                  <a:pt x="548060" y="717097"/>
                </a:cubicBezTo>
                <a:cubicBezTo>
                  <a:pt x="534265" y="709424"/>
                  <a:pt x="520048" y="702824"/>
                  <a:pt x="495084" y="702739"/>
                </a:cubicBezTo>
                <a:cubicBezTo>
                  <a:pt x="470090" y="702824"/>
                  <a:pt x="455901" y="709453"/>
                  <a:pt x="442107" y="717097"/>
                </a:cubicBezTo>
                <a:cubicBezTo>
                  <a:pt x="426508" y="725786"/>
                  <a:pt x="408031" y="736759"/>
                  <a:pt x="374124" y="736759"/>
                </a:cubicBezTo>
                <a:cubicBezTo>
                  <a:pt x="340217" y="736759"/>
                  <a:pt x="327184" y="724770"/>
                  <a:pt x="311557" y="716082"/>
                </a:cubicBezTo>
                <a:cubicBezTo>
                  <a:pt x="297678" y="708381"/>
                  <a:pt x="284025" y="700934"/>
                  <a:pt x="258721" y="700934"/>
                </a:cubicBezTo>
                <a:cubicBezTo>
                  <a:pt x="245492" y="700934"/>
                  <a:pt x="230118" y="703698"/>
                  <a:pt x="230118" y="703698"/>
                </a:cubicBezTo>
                <a:lnTo>
                  <a:pt x="211754" y="671737"/>
                </a:lnTo>
                <a:cubicBezTo>
                  <a:pt x="211754" y="671737"/>
                  <a:pt x="237339" y="664995"/>
                  <a:pt x="258750" y="664995"/>
                </a:cubicBezTo>
                <a:close/>
                <a:moveTo>
                  <a:pt x="949867" y="589283"/>
                </a:moveTo>
                <a:lnTo>
                  <a:pt x="959317" y="606265"/>
                </a:lnTo>
                <a:cubicBezTo>
                  <a:pt x="952406" y="610468"/>
                  <a:pt x="948089" y="616589"/>
                  <a:pt x="946482" y="624685"/>
                </a:cubicBezTo>
                <a:cubicBezTo>
                  <a:pt x="944817" y="633148"/>
                  <a:pt x="946848" y="638479"/>
                  <a:pt x="951841" y="639467"/>
                </a:cubicBezTo>
                <a:cubicBezTo>
                  <a:pt x="958047" y="640679"/>
                  <a:pt x="962673" y="634332"/>
                  <a:pt x="966228" y="624826"/>
                </a:cubicBezTo>
                <a:cubicBezTo>
                  <a:pt x="972829" y="607760"/>
                  <a:pt x="981630" y="593627"/>
                  <a:pt x="1001404" y="597548"/>
                </a:cubicBezTo>
                <a:cubicBezTo>
                  <a:pt x="1021207" y="601469"/>
                  <a:pt x="1027244" y="619325"/>
                  <a:pt x="1023435" y="638508"/>
                </a:cubicBezTo>
                <a:cubicBezTo>
                  <a:pt x="1020248" y="654925"/>
                  <a:pt x="1011870" y="665814"/>
                  <a:pt x="998753" y="673317"/>
                </a:cubicBezTo>
                <a:lnTo>
                  <a:pt x="988879" y="655856"/>
                </a:lnTo>
                <a:cubicBezTo>
                  <a:pt x="998612" y="650412"/>
                  <a:pt x="1004197" y="643867"/>
                  <a:pt x="1006059" y="634417"/>
                </a:cubicBezTo>
                <a:cubicBezTo>
                  <a:pt x="1007723" y="625955"/>
                  <a:pt x="1005438" y="619297"/>
                  <a:pt x="999091" y="618028"/>
                </a:cubicBezTo>
                <a:cubicBezTo>
                  <a:pt x="991870" y="616617"/>
                  <a:pt x="987074" y="624939"/>
                  <a:pt x="983548" y="633543"/>
                </a:cubicBezTo>
                <a:cubicBezTo>
                  <a:pt x="977596" y="649311"/>
                  <a:pt x="967920" y="663472"/>
                  <a:pt x="949387" y="659805"/>
                </a:cubicBezTo>
                <a:cubicBezTo>
                  <a:pt x="932828" y="656533"/>
                  <a:pt x="925212" y="641441"/>
                  <a:pt x="929302" y="620651"/>
                </a:cubicBezTo>
                <a:cubicBezTo>
                  <a:pt x="932095" y="606603"/>
                  <a:pt x="937737" y="596984"/>
                  <a:pt x="949867" y="589283"/>
                </a:cubicBezTo>
                <a:close/>
                <a:moveTo>
                  <a:pt x="424195" y="455094"/>
                </a:moveTo>
                <a:lnTo>
                  <a:pt x="565972" y="455094"/>
                </a:lnTo>
                <a:lnTo>
                  <a:pt x="565916" y="476504"/>
                </a:lnTo>
                <a:cubicBezTo>
                  <a:pt x="565916" y="476504"/>
                  <a:pt x="557087" y="480425"/>
                  <a:pt x="557087" y="490242"/>
                </a:cubicBezTo>
                <a:cubicBezTo>
                  <a:pt x="557087" y="509903"/>
                  <a:pt x="572376" y="587703"/>
                  <a:pt x="569442" y="643867"/>
                </a:cubicBezTo>
                <a:lnTo>
                  <a:pt x="520077" y="643867"/>
                </a:lnTo>
                <a:lnTo>
                  <a:pt x="516353" y="590552"/>
                </a:lnTo>
                <a:cubicBezTo>
                  <a:pt x="514717" y="577069"/>
                  <a:pt x="506085" y="569226"/>
                  <a:pt x="495055" y="569226"/>
                </a:cubicBezTo>
                <a:cubicBezTo>
                  <a:pt x="484054" y="569226"/>
                  <a:pt x="475394" y="577097"/>
                  <a:pt x="473758" y="590552"/>
                </a:cubicBezTo>
                <a:lnTo>
                  <a:pt x="470034" y="643867"/>
                </a:lnTo>
                <a:lnTo>
                  <a:pt x="420669" y="643867"/>
                </a:lnTo>
                <a:cubicBezTo>
                  <a:pt x="417735" y="587703"/>
                  <a:pt x="433024" y="509875"/>
                  <a:pt x="433024" y="490242"/>
                </a:cubicBezTo>
                <a:cubicBezTo>
                  <a:pt x="433024" y="480425"/>
                  <a:pt x="424195" y="476504"/>
                  <a:pt x="424195" y="476504"/>
                </a:cubicBezTo>
                <a:close/>
                <a:moveTo>
                  <a:pt x="624534" y="425136"/>
                </a:moveTo>
                <a:lnTo>
                  <a:pt x="639992" y="425136"/>
                </a:lnTo>
                <a:lnTo>
                  <a:pt x="641995" y="441186"/>
                </a:lnTo>
                <a:lnTo>
                  <a:pt x="656946" y="441186"/>
                </a:lnTo>
                <a:lnTo>
                  <a:pt x="659146" y="425136"/>
                </a:lnTo>
                <a:lnTo>
                  <a:pt x="667694" y="425136"/>
                </a:lnTo>
                <a:lnTo>
                  <a:pt x="676213" y="425136"/>
                </a:lnTo>
                <a:lnTo>
                  <a:pt x="678413" y="441186"/>
                </a:lnTo>
                <a:lnTo>
                  <a:pt x="693363" y="441186"/>
                </a:lnTo>
                <a:lnTo>
                  <a:pt x="695366" y="425136"/>
                </a:lnTo>
                <a:lnTo>
                  <a:pt x="710825" y="425136"/>
                </a:lnTo>
                <a:lnTo>
                  <a:pt x="708709" y="447787"/>
                </a:lnTo>
                <a:lnTo>
                  <a:pt x="698131" y="456363"/>
                </a:lnTo>
                <a:lnTo>
                  <a:pt x="698723" y="467364"/>
                </a:lnTo>
                <a:lnTo>
                  <a:pt x="698808" y="467364"/>
                </a:lnTo>
                <a:cubicBezTo>
                  <a:pt x="698808" y="478817"/>
                  <a:pt x="709781" y="481074"/>
                  <a:pt x="709781" y="481074"/>
                </a:cubicBezTo>
                <a:lnTo>
                  <a:pt x="709781" y="493683"/>
                </a:lnTo>
                <a:lnTo>
                  <a:pt x="701234" y="493683"/>
                </a:lnTo>
                <a:cubicBezTo>
                  <a:pt x="701601" y="536222"/>
                  <a:pt x="722729" y="597689"/>
                  <a:pt x="722786" y="643895"/>
                </a:cubicBezTo>
                <a:lnTo>
                  <a:pt x="667694" y="643895"/>
                </a:lnTo>
                <a:lnTo>
                  <a:pt x="612602" y="643895"/>
                </a:lnTo>
                <a:cubicBezTo>
                  <a:pt x="612602" y="597717"/>
                  <a:pt x="633730" y="536222"/>
                  <a:pt x="634097" y="493683"/>
                </a:cubicBezTo>
                <a:lnTo>
                  <a:pt x="625549" y="493683"/>
                </a:lnTo>
                <a:lnTo>
                  <a:pt x="625549" y="481074"/>
                </a:lnTo>
                <a:cubicBezTo>
                  <a:pt x="625549" y="481074"/>
                  <a:pt x="636551" y="478817"/>
                  <a:pt x="636551" y="467364"/>
                </a:cubicBezTo>
                <a:lnTo>
                  <a:pt x="636607" y="467364"/>
                </a:lnTo>
                <a:lnTo>
                  <a:pt x="637228" y="456363"/>
                </a:lnTo>
                <a:lnTo>
                  <a:pt x="626650" y="447787"/>
                </a:lnTo>
                <a:close/>
                <a:moveTo>
                  <a:pt x="279370" y="425136"/>
                </a:moveTo>
                <a:lnTo>
                  <a:pt x="294829" y="425136"/>
                </a:lnTo>
                <a:lnTo>
                  <a:pt x="296832" y="441186"/>
                </a:lnTo>
                <a:lnTo>
                  <a:pt x="311782" y="441186"/>
                </a:lnTo>
                <a:lnTo>
                  <a:pt x="313983" y="425136"/>
                </a:lnTo>
                <a:lnTo>
                  <a:pt x="322502" y="425136"/>
                </a:lnTo>
                <a:lnTo>
                  <a:pt x="331049" y="425136"/>
                </a:lnTo>
                <a:lnTo>
                  <a:pt x="333249" y="441186"/>
                </a:lnTo>
                <a:lnTo>
                  <a:pt x="348200" y="441186"/>
                </a:lnTo>
                <a:lnTo>
                  <a:pt x="350203" y="425136"/>
                </a:lnTo>
                <a:lnTo>
                  <a:pt x="365661" y="425136"/>
                </a:lnTo>
                <a:lnTo>
                  <a:pt x="363546" y="447787"/>
                </a:lnTo>
                <a:lnTo>
                  <a:pt x="352967" y="456363"/>
                </a:lnTo>
                <a:lnTo>
                  <a:pt x="353588" y="467364"/>
                </a:lnTo>
                <a:lnTo>
                  <a:pt x="353644" y="467364"/>
                </a:lnTo>
                <a:cubicBezTo>
                  <a:pt x="353644" y="478817"/>
                  <a:pt x="364646" y="481074"/>
                  <a:pt x="364646" y="481074"/>
                </a:cubicBezTo>
                <a:lnTo>
                  <a:pt x="364646" y="493683"/>
                </a:lnTo>
                <a:lnTo>
                  <a:pt x="356098" y="493683"/>
                </a:lnTo>
                <a:cubicBezTo>
                  <a:pt x="356465" y="536222"/>
                  <a:pt x="377594" y="597689"/>
                  <a:pt x="377566" y="643895"/>
                </a:cubicBezTo>
                <a:lnTo>
                  <a:pt x="322474" y="643895"/>
                </a:lnTo>
                <a:lnTo>
                  <a:pt x="267410" y="643895"/>
                </a:lnTo>
                <a:cubicBezTo>
                  <a:pt x="267410" y="597717"/>
                  <a:pt x="288538" y="536222"/>
                  <a:pt x="288905" y="493683"/>
                </a:cubicBezTo>
                <a:lnTo>
                  <a:pt x="280358" y="493683"/>
                </a:lnTo>
                <a:lnTo>
                  <a:pt x="280358" y="481074"/>
                </a:lnTo>
                <a:cubicBezTo>
                  <a:pt x="280358" y="481074"/>
                  <a:pt x="291359" y="478817"/>
                  <a:pt x="291359" y="467364"/>
                </a:cubicBezTo>
                <a:lnTo>
                  <a:pt x="291416" y="467364"/>
                </a:lnTo>
                <a:lnTo>
                  <a:pt x="292036" y="456363"/>
                </a:lnTo>
                <a:lnTo>
                  <a:pt x="281458" y="447787"/>
                </a:lnTo>
                <a:close/>
                <a:moveTo>
                  <a:pt x="1008795" y="375686"/>
                </a:moveTo>
                <a:lnTo>
                  <a:pt x="1014380" y="401468"/>
                </a:lnTo>
                <a:lnTo>
                  <a:pt x="983125" y="442258"/>
                </a:lnTo>
                <a:lnTo>
                  <a:pt x="1021433" y="433937"/>
                </a:lnTo>
                <a:lnTo>
                  <a:pt x="1025918" y="454642"/>
                </a:lnTo>
                <a:lnTo>
                  <a:pt x="939147" y="473486"/>
                </a:lnTo>
                <a:lnTo>
                  <a:pt x="934662" y="452780"/>
                </a:lnTo>
                <a:lnTo>
                  <a:pt x="968146" y="445503"/>
                </a:lnTo>
                <a:cubicBezTo>
                  <a:pt x="958358" y="434501"/>
                  <a:pt x="941602" y="423641"/>
                  <a:pt x="927695" y="420679"/>
                </a:cubicBezTo>
                <a:lnTo>
                  <a:pt x="922927" y="398732"/>
                </a:lnTo>
                <a:cubicBezTo>
                  <a:pt x="939712" y="401327"/>
                  <a:pt x="959542" y="414275"/>
                  <a:pt x="970967" y="425700"/>
                </a:cubicBezTo>
                <a:close/>
                <a:moveTo>
                  <a:pt x="667637" y="368492"/>
                </a:moveTo>
                <a:cubicBezTo>
                  <a:pt x="686396" y="368492"/>
                  <a:pt x="701996" y="381750"/>
                  <a:pt x="701996" y="402964"/>
                </a:cubicBezTo>
                <a:lnTo>
                  <a:pt x="701996" y="410354"/>
                </a:lnTo>
                <a:lnTo>
                  <a:pt x="633279" y="410354"/>
                </a:lnTo>
                <a:lnTo>
                  <a:pt x="633279" y="402964"/>
                </a:lnTo>
                <a:cubicBezTo>
                  <a:pt x="633279" y="381750"/>
                  <a:pt x="648878" y="368492"/>
                  <a:pt x="667637" y="368492"/>
                </a:cubicBezTo>
                <a:close/>
                <a:moveTo>
                  <a:pt x="322530" y="368492"/>
                </a:moveTo>
                <a:cubicBezTo>
                  <a:pt x="341289" y="368492"/>
                  <a:pt x="356888" y="381750"/>
                  <a:pt x="356888" y="402964"/>
                </a:cubicBezTo>
                <a:lnTo>
                  <a:pt x="356888" y="410354"/>
                </a:lnTo>
                <a:lnTo>
                  <a:pt x="288172" y="410354"/>
                </a:lnTo>
                <a:lnTo>
                  <a:pt x="288172" y="402964"/>
                </a:lnTo>
                <a:cubicBezTo>
                  <a:pt x="288172" y="381750"/>
                  <a:pt x="303771" y="368492"/>
                  <a:pt x="322530" y="368492"/>
                </a:cubicBezTo>
                <a:close/>
                <a:moveTo>
                  <a:pt x="430767" y="356673"/>
                </a:moveTo>
                <a:lnTo>
                  <a:pt x="454011" y="356673"/>
                </a:lnTo>
                <a:lnTo>
                  <a:pt x="456381" y="374501"/>
                </a:lnTo>
                <a:lnTo>
                  <a:pt x="476889" y="374501"/>
                </a:lnTo>
                <a:lnTo>
                  <a:pt x="479258" y="356673"/>
                </a:lnTo>
                <a:lnTo>
                  <a:pt x="510937" y="356673"/>
                </a:lnTo>
                <a:lnTo>
                  <a:pt x="513306" y="374501"/>
                </a:lnTo>
                <a:lnTo>
                  <a:pt x="533814" y="374501"/>
                </a:lnTo>
                <a:lnTo>
                  <a:pt x="536212" y="356673"/>
                </a:lnTo>
                <a:lnTo>
                  <a:pt x="559428" y="356673"/>
                </a:lnTo>
                <a:lnTo>
                  <a:pt x="557905" y="385079"/>
                </a:lnTo>
                <a:cubicBezTo>
                  <a:pt x="557905" y="385079"/>
                  <a:pt x="545662" y="389988"/>
                  <a:pt x="545662" y="402738"/>
                </a:cubicBezTo>
                <a:cubicBezTo>
                  <a:pt x="545662" y="411567"/>
                  <a:pt x="549132" y="438168"/>
                  <a:pt x="549132" y="438168"/>
                </a:cubicBezTo>
                <a:lnTo>
                  <a:pt x="441063" y="438168"/>
                </a:lnTo>
                <a:cubicBezTo>
                  <a:pt x="441063" y="438168"/>
                  <a:pt x="444533" y="411567"/>
                  <a:pt x="444533" y="402738"/>
                </a:cubicBezTo>
                <a:cubicBezTo>
                  <a:pt x="444533" y="389988"/>
                  <a:pt x="432291" y="385079"/>
                  <a:pt x="432291" y="385079"/>
                </a:cubicBezTo>
                <a:close/>
                <a:moveTo>
                  <a:pt x="938664" y="280167"/>
                </a:moveTo>
                <a:cubicBezTo>
                  <a:pt x="931707" y="277963"/>
                  <a:pt x="923858" y="278436"/>
                  <a:pt x="916665" y="282201"/>
                </a:cubicBezTo>
                <a:cubicBezTo>
                  <a:pt x="902278" y="289705"/>
                  <a:pt x="897201" y="306884"/>
                  <a:pt x="904479" y="320791"/>
                </a:cubicBezTo>
                <a:cubicBezTo>
                  <a:pt x="911672" y="334529"/>
                  <a:pt x="928682" y="340171"/>
                  <a:pt x="943068" y="332639"/>
                </a:cubicBezTo>
                <a:cubicBezTo>
                  <a:pt x="957455" y="325107"/>
                  <a:pt x="962532" y="307928"/>
                  <a:pt x="955311" y="294190"/>
                </a:cubicBezTo>
                <a:cubicBezTo>
                  <a:pt x="951686" y="287251"/>
                  <a:pt x="945621" y="282371"/>
                  <a:pt x="938664" y="280167"/>
                </a:cubicBezTo>
                <a:close/>
                <a:moveTo>
                  <a:pt x="926006" y="258348"/>
                </a:moveTo>
                <a:cubicBezTo>
                  <a:pt x="944974" y="256926"/>
                  <a:pt x="963089" y="267314"/>
                  <a:pt x="972462" y="285192"/>
                </a:cubicBezTo>
                <a:cubicBezTo>
                  <a:pt x="984958" y="309028"/>
                  <a:pt x="977596" y="338055"/>
                  <a:pt x="952716" y="351116"/>
                </a:cubicBezTo>
                <a:cubicBezTo>
                  <a:pt x="927836" y="364148"/>
                  <a:pt x="899796" y="353626"/>
                  <a:pt x="887300" y="329790"/>
                </a:cubicBezTo>
                <a:cubicBezTo>
                  <a:pt x="874831" y="305953"/>
                  <a:pt x="882165" y="276870"/>
                  <a:pt x="907046" y="263866"/>
                </a:cubicBezTo>
                <a:cubicBezTo>
                  <a:pt x="913266" y="260608"/>
                  <a:pt x="919683" y="258822"/>
                  <a:pt x="926006" y="258348"/>
                </a:cubicBezTo>
                <a:close/>
                <a:moveTo>
                  <a:pt x="620980" y="249367"/>
                </a:moveTo>
                <a:cubicBezTo>
                  <a:pt x="638130" y="250326"/>
                  <a:pt x="652179" y="264486"/>
                  <a:pt x="652940" y="281637"/>
                </a:cubicBezTo>
                <a:cubicBezTo>
                  <a:pt x="653843" y="301130"/>
                  <a:pt x="638328" y="317209"/>
                  <a:pt x="619033" y="317209"/>
                </a:cubicBezTo>
                <a:cubicBezTo>
                  <a:pt x="610373" y="317209"/>
                  <a:pt x="602475" y="313965"/>
                  <a:pt x="596466" y="308605"/>
                </a:cubicBezTo>
                <a:cubicBezTo>
                  <a:pt x="596043" y="308210"/>
                  <a:pt x="596410" y="307477"/>
                  <a:pt x="596974" y="307646"/>
                </a:cubicBezTo>
                <a:cubicBezTo>
                  <a:pt x="599202" y="308295"/>
                  <a:pt x="601544" y="308633"/>
                  <a:pt x="603970" y="308633"/>
                </a:cubicBezTo>
                <a:cubicBezTo>
                  <a:pt x="619400" y="308633"/>
                  <a:pt x="631614" y="294867"/>
                  <a:pt x="629019" y="278957"/>
                </a:cubicBezTo>
                <a:cubicBezTo>
                  <a:pt x="627411" y="269084"/>
                  <a:pt x="619795" y="260932"/>
                  <a:pt x="610063" y="258591"/>
                </a:cubicBezTo>
                <a:cubicBezTo>
                  <a:pt x="605465" y="257491"/>
                  <a:pt x="601036" y="257688"/>
                  <a:pt x="597002" y="258845"/>
                </a:cubicBezTo>
                <a:cubicBezTo>
                  <a:pt x="596410" y="259042"/>
                  <a:pt x="596015" y="258309"/>
                  <a:pt x="596466" y="257914"/>
                </a:cubicBezTo>
                <a:cubicBezTo>
                  <a:pt x="602926" y="252187"/>
                  <a:pt x="611558" y="248859"/>
                  <a:pt x="620980" y="249367"/>
                </a:cubicBezTo>
                <a:close/>
                <a:moveTo>
                  <a:pt x="495084" y="243273"/>
                </a:moveTo>
                <a:cubicBezTo>
                  <a:pt x="495084" y="243273"/>
                  <a:pt x="547326" y="322963"/>
                  <a:pt x="547326" y="335065"/>
                </a:cubicBezTo>
                <a:lnTo>
                  <a:pt x="547326" y="340086"/>
                </a:lnTo>
                <a:lnTo>
                  <a:pt x="442812" y="340086"/>
                </a:lnTo>
                <a:lnTo>
                  <a:pt x="442812" y="335065"/>
                </a:lnTo>
                <a:cubicBezTo>
                  <a:pt x="442812" y="322963"/>
                  <a:pt x="495084" y="243273"/>
                  <a:pt x="495084" y="243273"/>
                </a:cubicBezTo>
                <a:close/>
                <a:moveTo>
                  <a:pt x="367015" y="242709"/>
                </a:moveTo>
                <a:lnTo>
                  <a:pt x="375196" y="269084"/>
                </a:lnTo>
                <a:lnTo>
                  <a:pt x="402135" y="262991"/>
                </a:lnTo>
                <a:lnTo>
                  <a:pt x="383376" y="283273"/>
                </a:lnTo>
                <a:lnTo>
                  <a:pt x="402135" y="303556"/>
                </a:lnTo>
                <a:lnTo>
                  <a:pt x="375196" y="297462"/>
                </a:lnTo>
                <a:lnTo>
                  <a:pt x="367015" y="323838"/>
                </a:lnTo>
                <a:lnTo>
                  <a:pt x="358835" y="297462"/>
                </a:lnTo>
                <a:lnTo>
                  <a:pt x="331895" y="303556"/>
                </a:lnTo>
                <a:lnTo>
                  <a:pt x="350654" y="283273"/>
                </a:lnTo>
                <a:lnTo>
                  <a:pt x="331895" y="262991"/>
                </a:lnTo>
                <a:lnTo>
                  <a:pt x="358835" y="269084"/>
                </a:lnTo>
                <a:close/>
                <a:moveTo>
                  <a:pt x="495084" y="198111"/>
                </a:moveTo>
                <a:cubicBezTo>
                  <a:pt x="504675" y="198111"/>
                  <a:pt x="512432" y="205868"/>
                  <a:pt x="512432" y="215459"/>
                </a:cubicBezTo>
                <a:cubicBezTo>
                  <a:pt x="512432" y="225022"/>
                  <a:pt x="504646" y="232808"/>
                  <a:pt x="495084" y="232808"/>
                </a:cubicBezTo>
                <a:cubicBezTo>
                  <a:pt x="485492" y="232808"/>
                  <a:pt x="477735" y="225051"/>
                  <a:pt x="477735" y="215459"/>
                </a:cubicBezTo>
                <a:cubicBezTo>
                  <a:pt x="477735" y="205868"/>
                  <a:pt x="485492" y="198111"/>
                  <a:pt x="495084" y="198111"/>
                </a:cubicBezTo>
                <a:close/>
                <a:moveTo>
                  <a:pt x="825973" y="112243"/>
                </a:moveTo>
                <a:lnTo>
                  <a:pt x="842109" y="125417"/>
                </a:lnTo>
                <a:lnTo>
                  <a:pt x="808202" y="172780"/>
                </a:lnTo>
                <a:lnTo>
                  <a:pt x="864253" y="148548"/>
                </a:lnTo>
                <a:lnTo>
                  <a:pt x="873590" y="157687"/>
                </a:lnTo>
                <a:lnTo>
                  <a:pt x="850430" y="214162"/>
                </a:lnTo>
                <a:lnTo>
                  <a:pt x="897088" y="179239"/>
                </a:lnTo>
                <a:lnTo>
                  <a:pt x="910741" y="195290"/>
                </a:lnTo>
                <a:lnTo>
                  <a:pt x="838329" y="246207"/>
                </a:lnTo>
                <a:lnTo>
                  <a:pt x="823576" y="231708"/>
                </a:lnTo>
                <a:lnTo>
                  <a:pt x="845832" y="176757"/>
                </a:lnTo>
                <a:lnTo>
                  <a:pt x="790881" y="199634"/>
                </a:lnTo>
                <a:lnTo>
                  <a:pt x="775846" y="184881"/>
                </a:lnTo>
                <a:close/>
                <a:moveTo>
                  <a:pt x="295985" y="37095"/>
                </a:moveTo>
                <a:lnTo>
                  <a:pt x="333870" y="117405"/>
                </a:lnTo>
                <a:lnTo>
                  <a:pt x="273193" y="146037"/>
                </a:lnTo>
                <a:lnTo>
                  <a:pt x="265661" y="130099"/>
                </a:lnTo>
                <a:lnTo>
                  <a:pt x="307184" y="110494"/>
                </a:lnTo>
                <a:lnTo>
                  <a:pt x="299822" y="94895"/>
                </a:lnTo>
                <a:lnTo>
                  <a:pt x="265153" y="111256"/>
                </a:lnTo>
                <a:lnTo>
                  <a:pt x="257649" y="95318"/>
                </a:lnTo>
                <a:lnTo>
                  <a:pt x="292290" y="78957"/>
                </a:lnTo>
                <a:lnTo>
                  <a:pt x="284335" y="62088"/>
                </a:lnTo>
                <a:lnTo>
                  <a:pt x="242812" y="81693"/>
                </a:lnTo>
                <a:lnTo>
                  <a:pt x="235280" y="65727"/>
                </a:lnTo>
                <a:close/>
                <a:moveTo>
                  <a:pt x="666311" y="26037"/>
                </a:moveTo>
                <a:lnTo>
                  <a:pt x="685944" y="33061"/>
                </a:lnTo>
                <a:lnTo>
                  <a:pt x="669809" y="89450"/>
                </a:lnTo>
                <a:lnTo>
                  <a:pt x="714464" y="47786"/>
                </a:lnTo>
                <a:lnTo>
                  <a:pt x="726340" y="53287"/>
                </a:lnTo>
                <a:lnTo>
                  <a:pt x="723491" y="114274"/>
                </a:lnTo>
                <a:lnTo>
                  <a:pt x="755790" y="65586"/>
                </a:lnTo>
                <a:lnTo>
                  <a:pt x="774013" y="76192"/>
                </a:lnTo>
                <a:lnTo>
                  <a:pt x="722898" y="148520"/>
                </a:lnTo>
                <a:lnTo>
                  <a:pt x="704139" y="139831"/>
                </a:lnTo>
                <a:lnTo>
                  <a:pt x="706650" y="80593"/>
                </a:lnTo>
                <a:lnTo>
                  <a:pt x="662559" y="120593"/>
                </a:lnTo>
                <a:lnTo>
                  <a:pt x="643434" y="111764"/>
                </a:lnTo>
                <a:close/>
                <a:moveTo>
                  <a:pt x="561487" y="1044"/>
                </a:moveTo>
                <a:cubicBezTo>
                  <a:pt x="587975" y="4344"/>
                  <a:pt x="600218" y="21975"/>
                  <a:pt x="597200" y="46178"/>
                </a:cubicBezTo>
                <a:lnTo>
                  <a:pt x="590316" y="97180"/>
                </a:lnTo>
                <a:lnTo>
                  <a:pt x="569414" y="94331"/>
                </a:lnTo>
                <a:lnTo>
                  <a:pt x="575225" y="47899"/>
                </a:lnTo>
                <a:cubicBezTo>
                  <a:pt x="577143" y="32553"/>
                  <a:pt x="573814" y="22285"/>
                  <a:pt x="559090" y="20423"/>
                </a:cubicBezTo>
                <a:cubicBezTo>
                  <a:pt x="544110" y="18562"/>
                  <a:pt x="538328" y="27927"/>
                  <a:pt x="536438" y="43019"/>
                </a:cubicBezTo>
                <a:lnTo>
                  <a:pt x="530627" y="89450"/>
                </a:lnTo>
                <a:lnTo>
                  <a:pt x="509696" y="87081"/>
                </a:lnTo>
                <a:lnTo>
                  <a:pt x="515535" y="36333"/>
                </a:lnTo>
                <a:cubicBezTo>
                  <a:pt x="518582" y="11904"/>
                  <a:pt x="534942" y="-2285"/>
                  <a:pt x="561487" y="1044"/>
                </a:cubicBezTo>
                <a:close/>
                <a:moveTo>
                  <a:pt x="448793" y="0"/>
                </a:moveTo>
                <a:lnTo>
                  <a:pt x="462192" y="87843"/>
                </a:lnTo>
                <a:lnTo>
                  <a:pt x="443433" y="90945"/>
                </a:lnTo>
                <a:lnTo>
                  <a:pt x="389300" y="45501"/>
                </a:lnTo>
                <a:lnTo>
                  <a:pt x="399371" y="98449"/>
                </a:lnTo>
                <a:lnTo>
                  <a:pt x="378948" y="101891"/>
                </a:lnTo>
                <a:lnTo>
                  <a:pt x="362671" y="14612"/>
                </a:lnTo>
                <a:lnTo>
                  <a:pt x="382982" y="11171"/>
                </a:lnTo>
                <a:lnTo>
                  <a:pt x="383405" y="13286"/>
                </a:lnTo>
                <a:cubicBezTo>
                  <a:pt x="383912" y="16305"/>
                  <a:pt x="386508" y="20085"/>
                  <a:pt x="390400" y="23131"/>
                </a:cubicBezTo>
                <a:lnTo>
                  <a:pt x="437848" y="63216"/>
                </a:lnTo>
                <a:lnTo>
                  <a:pt x="428144" y="349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821061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mørk/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36C0DBC-4EC9-4A4E-8DE4-952D9F7BE2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EDA8D41-2335-493A-8246-8171A76F0F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D4E101DD-89B2-4D7B-8F47-835181F42A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BB051B12-C82D-41E9-8581-101213AFDC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8196FC72-201B-407A-A802-431ADE6F482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45883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>
              <a:solidFill>
                <a:schemeClr val="bg2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20A2E9F-A570-4C30-B6F7-A8E2727CF6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84A3C88-2876-4F34-98F7-299B17A8C2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667C43F-58F4-43CC-86BE-580C713B88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0F5851E0-A91D-4F64-8680-E5A25AAD33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21B4D8FC-6D8B-4361-9986-C27F230345B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71120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lys/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rgbClr val="000C2E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0F374D4-48CD-43E3-AA3B-8D32C614D9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accent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3E11BE-989A-4C63-8421-725A43313A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5DC236B-2E87-4C2A-AAE6-A79FFE8427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D9E04BB-4195-42F1-BBEA-46C84B7F6F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B7029384-3120-46FC-A04A-744BCE57FFE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96358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A350F9D-5FD2-42BE-82EF-FE0BCE1EA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tx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3DB74700-CF80-4031-BF2A-339DA71A70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3022554E-FE4D-43D3-B8EA-4D5A9D7432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45AF0E4B-085F-42EE-BA87-E6731FA986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ABB461E5-C616-4E1A-99C5-487CC6F3016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93429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1356231"/>
            <a:ext cx="6815537" cy="3006449"/>
          </a:xfrm>
        </p:spPr>
        <p:txBody>
          <a:bodyPr anchor="b" anchorCtr="0">
            <a:normAutofit/>
          </a:bodyPr>
          <a:lstStyle>
            <a:lvl1pPr algn="l">
              <a:defRPr sz="7200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0DD521F-6FFD-4064-912D-D1ACEADD81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1" y="5327667"/>
            <a:ext cx="4097590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7127C84-7B2A-461F-B4C4-EA860EEF58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8800" y="0"/>
            <a:ext cx="40632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BA9EC6C-D882-4644-AA8C-C638EA2AB2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2596665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854DC86-7109-4CBA-B1A5-FAA37E19A3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3111539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30B9519-277F-4E54-8FC0-8193A0D068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3111539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B0F9BB00-3F45-4846-ADFA-64E77FFC971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508735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72378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Agenda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defRPr sz="2400"/>
            </a:lvl1pPr>
            <a:lvl2pPr marL="620713" indent="-230188">
              <a:defRPr/>
            </a:lvl2pPr>
          </a:lstStyle>
          <a:p>
            <a:pPr lvl="0"/>
            <a:r>
              <a:rPr lang="da-DK" dirty="0"/>
              <a:t>Klik for at tilføje agenda punkter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438523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Agenda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ørk baggrund">
            <a:extLst>
              <a:ext uri="{FF2B5EF4-FFF2-40B4-BE49-F238E27FC236}">
                <a16:creationId xmlns:a16="http://schemas.microsoft.com/office/drawing/2014/main" id="{5AD5CF03-2716-4BA5-9C0A-662F67148B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619200" indent="-230400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a-DK" dirty="0"/>
              <a:t>Klik for at tilføje agenda punkter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4E782-FCE1-4223-B963-3FB009D942A3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7016050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399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rgbClr val="000C2E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CCD90-1944-4905-B643-649FADC8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7" name="SD_FLD_PresentationTitle">
            <a:extLst>
              <a:ext uri="{FF2B5EF4-FFF2-40B4-BE49-F238E27FC236}">
                <a16:creationId xmlns:a16="http://schemas.microsoft.com/office/drawing/2014/main" id="{0A1B639C-198A-476D-B365-AE3F9BFE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15E2E9-557F-4202-BA67-139A65D0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133450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 mørk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BB6A6-23EA-4F4B-B9FD-8994EF63F7D5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14657746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hvid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571622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/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36C0DBC-4EC9-4A4E-8DE4-952D9F7BE2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EDA8D41-2335-493A-8246-8171A76F0F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D4E101DD-89B2-4D7B-8F47-835181F42A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BB051B12-C82D-41E9-8581-101213AFDC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296548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2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18179549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1A9E3-0AAD-4CBD-B3C1-4C6ACE3B9B21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5866687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itel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1426026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re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903129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Indhold og 2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3344400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4400" y="0"/>
            <a:ext cx="77676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7A3DA441-2DEB-4514-AAC8-CF11F3E1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>
            <a:extLst>
              <a:ext uri="{FF2B5EF4-FFF2-40B4-BE49-F238E27FC236}">
                <a16:creationId xmlns:a16="http://schemas.microsoft.com/office/drawing/2014/main" id="{45313C7E-88CA-4F1A-B38E-6BE726A7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75DF70B-4895-4E76-B8EF-32B6EE62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938536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o 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 dirty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726965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7048402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 dirty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9596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på denne pladsholder og indsæt baggrundsbillede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468941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itel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chemeClr val="bg1">
              <a:lumMod val="95000"/>
            </a:schemeClr>
          </a:solidFill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på denne pladsholder og indsæt baggrundsbillede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949689"/>
            <a:ext cx="10752002" cy="4328894"/>
          </a:xfrm>
        </p:spPr>
        <p:txBody>
          <a:bodyPr>
            <a:normAutofit/>
          </a:bodyPr>
          <a:lstStyle>
            <a:lvl1pPr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Indsæt titel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603073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o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5558" y="720000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7241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>
              <a:solidFill>
                <a:schemeClr val="bg2"/>
              </a:solidFill>
            </a:endParaRPr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20A2E9F-A570-4C30-B6F7-A8E2727CF6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84A3C88-2876-4F34-98F7-299B17A8C2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667C43F-58F4-43CC-86BE-580C713B88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0F5851E0-A91D-4F64-8680-E5A25AAD33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776792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067040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i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3603626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5BA7BD3-EF06-4551-A428-51A46E5A89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5559" y="3603626"/>
            <a:ext cx="3346442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810148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ekstboks mørk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7052888" cy="5418000"/>
          </a:xfrm>
          <a:solidFill>
            <a:schemeClr val="tx2"/>
          </a:solidFill>
        </p:spPr>
        <p:txBody>
          <a:bodyPr lIns="360000" tIns="342000" rIns="360000" bIns="34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6666</a:t>
            </a:r>
          </a:p>
          <a:p>
            <a:pPr lvl="6"/>
            <a:r>
              <a:rPr lang="da-DK" dirty="0"/>
              <a:t>777</a:t>
            </a:r>
          </a:p>
          <a:p>
            <a:pPr lvl="7"/>
            <a:r>
              <a:rPr lang="da-DK" dirty="0"/>
              <a:t>8888</a:t>
            </a:r>
          </a:p>
          <a:p>
            <a:pPr lvl="8"/>
            <a:r>
              <a:rPr lang="da-DK" dirty="0"/>
              <a:t>9999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640947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UK_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717917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K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516626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0675-C315-4700-B9B7-A5AB773CA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50742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7" y="2192138"/>
            <a:ext cx="5196199" cy="3945862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1475" indent="-179388">
              <a:defRPr sz="1200">
                <a:latin typeface="KBH Tekst" panose="00000500000000000000" pitchFamily="2" charset="0"/>
              </a:defRPr>
            </a:lvl2pPr>
            <a:lvl3pPr marL="544513" indent="-163513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 err="1"/>
              <a:t>Sixth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6"/>
            <a:r>
              <a:rPr lang="da-DK" noProof="0" dirty="0" err="1"/>
              <a:t>Seventh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7"/>
            <a:r>
              <a:rPr lang="da-DK" noProof="0" dirty="0" err="1"/>
              <a:t>Eight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8"/>
            <a:r>
              <a:rPr lang="da-DK" noProof="0" dirty="0"/>
              <a:t>Ninth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75800" y="2192400"/>
            <a:ext cx="51962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1E57683A-B89A-4C49-94F5-D6FE2971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59422" y="310327"/>
            <a:ext cx="2401755" cy="180000"/>
          </a:xfrm>
        </p:spPr>
        <p:txBody>
          <a:bodyPr/>
          <a:lstStyle/>
          <a:p>
            <a:endParaRPr lang="da-DK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C0F55C-0196-46B3-A323-46BEB605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081" y="310327"/>
            <a:ext cx="394920" cy="18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 dirty="0"/>
          </a:p>
        </p:txBody>
      </p:sp>
      <p:sp>
        <p:nvSpPr>
          <p:cNvPr id="12" name="SD_FLD_PresentationTitle">
            <a:extLst>
              <a:ext uri="{FF2B5EF4-FFF2-40B4-BE49-F238E27FC236}">
                <a16:creationId xmlns:a16="http://schemas.microsoft.com/office/drawing/2014/main" id="{0E1D2869-881F-4A30-85CD-63C245E1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0" y="310327"/>
            <a:ext cx="4097593" cy="180000"/>
          </a:xfrm>
        </p:spPr>
        <p:txBody>
          <a:bodyPr/>
          <a:lstStyle/>
          <a:p>
            <a:r>
              <a:rPr lang="da-DK" noProof="0" dirty="0"/>
              <a:t>Sidehoved</a:t>
            </a:r>
          </a:p>
        </p:txBody>
      </p:sp>
    </p:spTree>
    <p:extLst>
      <p:ext uri="{BB962C8B-B14F-4D97-AF65-F5344CB8AC3E}">
        <p14:creationId xmlns:p14="http://schemas.microsoft.com/office/powerpoint/2010/main" val="1335217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136911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Fire indhold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98382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53700" y="2192399"/>
            <a:ext cx="2418300" cy="39491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042368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Fire indhold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76041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305992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Seks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24400" y="21924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8A779418-EA1C-402E-8FE9-04BF21BF128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24400" y="43469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CB9BD8A-549C-46D6-8DF3-8D5B50A8339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27602" y="2192400"/>
            <a:ext cx="3344398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8639A0C-5FD1-4E6D-AC45-D97BFF48470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27602" y="4346999"/>
            <a:ext cx="3344398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0891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/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rgbClr val="000C2E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0F374D4-48CD-43E3-AA3B-8D32C614D9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accent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3E11BE-989A-4C63-8421-725A43313A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5DC236B-2E87-4C2A-AAE6-A79FFE8427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D9E04BB-4195-42F1-BBEA-46C84B7F6F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826413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Ott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99200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992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B2917A20-9A14-4A88-B799-05327B9EBDE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274800" y="2192400"/>
            <a:ext cx="241848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B3711F40-BEA7-48C1-AEBB-C27EBAB6E41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74800" y="4346999"/>
            <a:ext cx="2418480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ACBB5A9-99A6-4806-8AFF-8B50DD841B9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054000" y="2192400"/>
            <a:ext cx="241830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2F627CA-639B-47B1-A5E4-A4CDD045B183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0540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41672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A350F9D-5FD2-42BE-82EF-FE0BCE1EA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tx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3DB74700-CF80-4031-BF2A-339DA71A70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3022554E-FE4D-43D3-B8EA-4D5A9D7432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45AF0E4B-085F-42EE-BA87-E6731FA986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55360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1356231"/>
            <a:ext cx="6815537" cy="3006449"/>
          </a:xfrm>
        </p:spPr>
        <p:txBody>
          <a:bodyPr anchor="b" anchorCtr="0">
            <a:normAutofit/>
          </a:bodyPr>
          <a:lstStyle>
            <a:lvl1pPr algn="l">
              <a:defRPr sz="7200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0DD521F-6FFD-4064-912D-D1ACEADD81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1" y="5327667"/>
            <a:ext cx="4097590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4" name="Graphic 7">
            <a:extLst>
              <a:ext uri="{FF2B5EF4-FFF2-40B4-BE49-F238E27FC236}">
                <a16:creationId xmlns:a16="http://schemas.microsoft.com/office/drawing/2014/main" id="{3B12EC28-E141-4748-8822-1B02FF0A6CBB}"/>
              </a:ext>
            </a:extLst>
          </p:cNvPr>
          <p:cNvSpPr/>
          <p:nvPr userDrawn="1"/>
        </p:nvSpPr>
        <p:spPr>
          <a:xfrm>
            <a:off x="6508735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7127C84-7B2A-461F-B4C4-EA860EEF58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8800" y="0"/>
            <a:ext cx="40632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BA9EC6C-D882-4644-AA8C-C638EA2AB2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2596665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854DC86-7109-4CBA-B1A5-FAA37E19A3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3111539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30B9519-277F-4E54-8FC0-8193A0D068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3111539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</p:spTree>
    <p:extLst>
      <p:ext uri="{BB962C8B-B14F-4D97-AF65-F5344CB8AC3E}">
        <p14:creationId xmlns:p14="http://schemas.microsoft.com/office/powerpoint/2010/main" val="2833720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4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ags" Target="../tags/tag7.xml"/><Relationship Id="rId47" Type="http://schemas.openxmlformats.org/officeDocument/2006/relationships/tags" Target="../tags/tag1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ags" Target="../tags/tag2.xml"/><Relationship Id="rId40" Type="http://schemas.openxmlformats.org/officeDocument/2006/relationships/tags" Target="../tags/tag5.xml"/><Relationship Id="rId45" Type="http://schemas.openxmlformats.org/officeDocument/2006/relationships/tags" Target="../tags/tag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49" Type="http://schemas.openxmlformats.org/officeDocument/2006/relationships/tags" Target="../tags/tag14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ags" Target="../tags/tag8.xml"/><Relationship Id="rId48" Type="http://schemas.openxmlformats.org/officeDocument/2006/relationships/tags" Target="../tags/tag1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ags" Target="../tags/tag3.xml"/><Relationship Id="rId46" Type="http://schemas.openxmlformats.org/officeDocument/2006/relationships/tags" Target="../tags/tag11.xml"/><Relationship Id="rId20" Type="http://schemas.openxmlformats.org/officeDocument/2006/relationships/slideLayout" Target="../slideLayouts/slideLayout20.xml"/><Relationship Id="rId41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9" Type="http://schemas.openxmlformats.org/officeDocument/2006/relationships/tags" Target="../tags/tag17.xml"/><Relationship Id="rId21" Type="http://schemas.openxmlformats.org/officeDocument/2006/relationships/slideLayout" Target="../slideLayouts/slideLayout56.xml"/><Relationship Id="rId34" Type="http://schemas.openxmlformats.org/officeDocument/2006/relationships/slideLayout" Target="../slideLayouts/slideLayout69.xml"/><Relationship Id="rId42" Type="http://schemas.openxmlformats.org/officeDocument/2006/relationships/tags" Target="../tags/tag20.xml"/><Relationship Id="rId47" Type="http://schemas.openxmlformats.org/officeDocument/2006/relationships/tags" Target="../tags/tag25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slideLayout" Target="../slideLayouts/slideLayout67.xml"/><Relationship Id="rId37" Type="http://schemas.openxmlformats.org/officeDocument/2006/relationships/tags" Target="../tags/tag15.xml"/><Relationship Id="rId40" Type="http://schemas.openxmlformats.org/officeDocument/2006/relationships/tags" Target="../tags/tag18.xml"/><Relationship Id="rId45" Type="http://schemas.openxmlformats.org/officeDocument/2006/relationships/tags" Target="../tags/tag23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36" Type="http://schemas.openxmlformats.org/officeDocument/2006/relationships/theme" Target="../theme/theme2.xml"/><Relationship Id="rId49" Type="http://schemas.openxmlformats.org/officeDocument/2006/relationships/tags" Target="../tags/tag27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66.xml"/><Relationship Id="rId44" Type="http://schemas.openxmlformats.org/officeDocument/2006/relationships/tags" Target="../tags/tag22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Relationship Id="rId35" Type="http://schemas.openxmlformats.org/officeDocument/2006/relationships/slideLayout" Target="../slideLayouts/slideLayout70.xml"/><Relationship Id="rId43" Type="http://schemas.openxmlformats.org/officeDocument/2006/relationships/tags" Target="../tags/tag21.xml"/><Relationship Id="rId48" Type="http://schemas.openxmlformats.org/officeDocument/2006/relationships/tags" Target="../tags/tag26.xml"/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slideLayout" Target="../slideLayouts/slideLayout68.xml"/><Relationship Id="rId38" Type="http://schemas.openxmlformats.org/officeDocument/2006/relationships/tags" Target="../tags/tag16.xml"/><Relationship Id="rId46" Type="http://schemas.openxmlformats.org/officeDocument/2006/relationships/tags" Target="../tags/tag24.xml"/><Relationship Id="rId20" Type="http://schemas.openxmlformats.org/officeDocument/2006/relationships/slideLayout" Target="../slideLayouts/slideLayout55.xml"/><Relationship Id="rId41" Type="http://schemas.openxmlformats.org/officeDocument/2006/relationships/tags" Target="../tags/tag19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8" y="2192138"/>
            <a:ext cx="10752002" cy="39458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Level 1</a:t>
            </a:r>
          </a:p>
          <a:p>
            <a:pPr lvl="1"/>
            <a:r>
              <a:rPr lang="da-DK" noProof="0" dirty="0"/>
              <a:t>Level 2</a:t>
            </a:r>
          </a:p>
          <a:p>
            <a:pPr lvl="2"/>
            <a:r>
              <a:rPr lang="da-DK" noProof="0" dirty="0"/>
              <a:t>Level 3</a:t>
            </a:r>
          </a:p>
          <a:p>
            <a:pPr lvl="3"/>
            <a:r>
              <a:rPr lang="da-DK" noProof="0" dirty="0"/>
              <a:t>Level 4, Header</a:t>
            </a:r>
          </a:p>
          <a:p>
            <a:pPr lvl="4"/>
            <a:r>
              <a:rPr lang="da-DK" noProof="0" dirty="0"/>
              <a:t>Level 5, Body</a:t>
            </a:r>
          </a:p>
          <a:p>
            <a:pPr lvl="5"/>
            <a:r>
              <a:rPr lang="da-DK" noProof="0" dirty="0"/>
              <a:t>Level 6 Report bullet</a:t>
            </a:r>
          </a:p>
          <a:p>
            <a:pPr lvl="6"/>
            <a:r>
              <a:rPr lang="da-DK" noProof="0" dirty="0"/>
              <a:t>Level 7, Report Header</a:t>
            </a:r>
          </a:p>
          <a:p>
            <a:pPr lvl="7"/>
            <a:r>
              <a:rPr lang="da-DK" noProof="0" dirty="0"/>
              <a:t>Level 8, Report Body</a:t>
            </a:r>
          </a:p>
          <a:p>
            <a:pPr lvl="8"/>
            <a:r>
              <a:rPr lang="da-DK" noProof="0" dirty="0" err="1"/>
              <a:t>Infographic</a:t>
            </a:r>
            <a:endParaRPr lang="da-DK" noProof="0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8659422" y="310327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3"/>
          </p:nvPr>
        </p:nvSpPr>
        <p:spPr>
          <a:xfrm>
            <a:off x="4424000" y="310327"/>
            <a:ext cx="4097593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7081" y="310327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KBH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FFECA4-A506-4CDF-A5E2-B83624E71218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  <p:sp>
        <p:nvSpPr>
          <p:cNvPr id="2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56.6929131&lt;/Left&gt;&#10;      &lt;Top&gt;172.6093&lt;/Top&gt;&#10;      &lt;Width&gt;44.56693&lt;/Width&gt;&#10;      &lt;Height&gt;310.697784&lt;/Height&gt;&#10;    &lt;/SubGrid&gt;&#10;    &lt;SubGrid&gt;&#10;      &lt;Left&gt;129.6063&lt;/Left&gt;&#10;      &lt;Top&gt;172.6093&lt;/Top&gt;&#10;      &lt;Width&gt;44.56693&lt;/Width&gt;&#10;      &lt;Height&gt;310.697784&lt;/Height&gt;&#10;    &lt;/SubGrid&gt;&#10;    &lt;SubGrid&gt;&#10;      &lt;Left&gt;202.519684&lt;/Left&gt;&#10;      &lt;Top&gt;172.6093&lt;/Top&gt;&#10;      &lt;Width&gt;44.56693&lt;/Width&gt;&#10;      &lt;Height&gt;310.697784&lt;/Height&gt;&#10;    &lt;/SubGrid&gt;&#10;    &lt;SubGrid&gt;&#10;      &lt;Left&gt;275.433075&lt;/Left&gt;&#10;      &lt;Top&gt;172.6093&lt;/Top&gt;&#10;      &lt;Width&gt;44.56693&lt;/Width&gt;&#10;      &lt;Height&gt;310.697784&lt;/Height&gt;&#10;    &lt;/SubGrid&gt;&#10;    &lt;SubGrid&gt;&#10;      &lt;Left&gt;348.346466&lt;/Left&gt;&#10;      &lt;Top&gt;172.6093&lt;/Top&gt;&#10;      &lt;Width&gt;44.56693&lt;/Width&gt;&#10;      &lt;Height&gt;310.697784&lt;/Height&gt;&#10;    &lt;/SubGrid&gt;&#10;    &lt;SubGrid&gt;&#10;      &lt;Left&gt;421.259857&lt;/Left&gt;&#10;      &lt;Top&gt;172.6093&lt;/Top&gt;&#10;      &lt;Width&gt;44.56693&lt;/Width&gt;&#10;      &lt;Height&gt;310.697784&lt;/Height&gt;&#10;    &lt;/SubGrid&gt;&#10;    &lt;SubGrid&gt;&#10;      &lt;Left&gt;494.173218&lt;/Left&gt;&#10;      &lt;Top&gt;172.6093&lt;/Top&gt;&#10;      &lt;Width&gt;44.56693&lt;/Width&gt;&#10;      &lt;Height&gt;310.697784&lt;/Height&gt;&#10;    &lt;/SubGrid&gt;&#10;    &lt;SubGrid&gt;&#10;      &lt;Left&gt;567.0866&lt;/Left&gt;&#10;      &lt;Top&gt;172.6093&lt;/Top&gt;&#10;      &lt;Width&gt;44.56693&lt;/Width&gt;&#10;      &lt;Height&gt;310.697784&lt;/Height&gt;&#10;    &lt;/SubGrid&gt;&#10;    &lt;SubGrid&gt;&#10;      &lt;Left&gt;640&lt;/Left&gt;&#10;      &lt;Top&gt;172.6093&lt;/Top&gt;&#10;      &lt;Width&gt;44.56693&lt;/Width&gt;&#10;      &lt;Height&gt;310.697784&lt;/Height&gt;&#10;    &lt;/SubGrid&gt;&#10;    &lt;SubGrid&gt;&#10;      &lt;Left&gt;712.9134&lt;/Left&gt;&#10;      &lt;Top&gt;172.6093&lt;/Top&gt;&#10;      &lt;Width&gt;44.56693&lt;/Width&gt;&#10;      &lt;Height&gt;310.697784&lt;/Height&gt;&#10;    &lt;/SubGrid&gt;&#10;    &lt;SubGrid&gt;&#10;      &lt;Left&gt;785.8268&lt;/Left&gt;&#10;      &lt;Top&gt;172.6093&lt;/Top&gt;&#10;      &lt;Width&gt;44.56693&lt;/Width&gt;&#10;      &lt;Height&gt;310.697784&lt;/Height&gt;&#10;    &lt;/SubGrid&gt;&#10;    &lt;SubGrid&gt;&#10;      &lt;Left&gt;858.7402&lt;/Left&gt;&#10;      &lt;Top&gt;172.6093&lt;/Top&gt;&#10;      &lt;Width&gt;44.56701&lt;/Width&gt;&#10;      &lt;Height&gt;310.697784&lt;/Height&gt;&#10;    &lt;/SubGrid&gt;&#10;    &lt;SubGrid&gt;&#10;      &lt;Left&gt;56.6929131&lt;/Left&gt;&#10;      &lt;Top&gt;106.789925&lt;/Top&gt;&#10;      &lt;Width&gt;846.614136&lt;/Width&gt;&#10;      &lt;Height&gt;65.81937&lt;/Height&gt;&#10;    &lt;/SubGrid&gt;&#10;  &lt;/SubGrids&gt;&#10;  &lt;WorkArea&gt;&#10;    &lt;Top&gt;56.6929131&lt;/Top&gt;&#10;    &lt;Left&gt;56.6929131&lt;/Left&gt;&#10;    &lt;Width&gt;846.614258&lt;/Width&gt;&#10;    &lt;Height&gt;426.614166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:a16="http://schemas.microsoft.com/office/drawing/2014/main" id="{B6505486-83F9-4E71-8187-5FD1461A152A}"/>
              </a:ext>
            </a:extLst>
          </p:cNvPr>
          <p:cNvSpPr/>
          <p:nvPr userDrawn="1"/>
        </p:nvSpPr>
        <p:spPr>
          <a:xfrm>
            <a:off x="720000" y="720000"/>
            <a:ext cx="10752001" cy="541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CB710F3F-D32A-427F-95E1-331D903169A9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72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5CB96580-3D08-4D7A-B9FA-419A1A34FDCE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164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45346A71-5DB5-4F96-AE7E-84EC6788B03A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257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7CD04DB1-2BF7-4B35-8C91-A50D70ED9894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349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17BD7207-F9C6-42A9-B0FC-7611D0F4E891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442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13500D02-31DC-408F-A3C2-61D4899A0B41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535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AB0E2F7-7457-44D5-A045-97510FA1B41F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627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D55F16DA-B2A0-4EB4-98D3-BA973AA26134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720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8E737572-C5EE-488A-B15A-9F6A221D7CC7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812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3" name="Rectangle 42" hidden="1">
            <a:extLst>
              <a:ext uri="{FF2B5EF4-FFF2-40B4-BE49-F238E27FC236}">
                <a16:creationId xmlns:a16="http://schemas.microsoft.com/office/drawing/2014/main" id="{39EBCFDB-1653-4600-BB4A-6FD9AB7782C7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905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4" name="Rectangle 43" hidden="1">
            <a:extLst>
              <a:ext uri="{FF2B5EF4-FFF2-40B4-BE49-F238E27FC236}">
                <a16:creationId xmlns:a16="http://schemas.microsoft.com/office/drawing/2014/main" id="{791248E9-A913-4935-A806-E175CA7724D5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998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332D62CB-AC31-435B-8E19-DC5EB0BA3E67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10906000" y="2192138"/>
            <a:ext cx="566001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27E02A88-63E5-41AE-9681-54160E3850AC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720000" y="1356232"/>
            <a:ext cx="10752000" cy="835906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34429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76" r:id="rId2"/>
    <p:sldLayoutId id="2147483785" r:id="rId3"/>
    <p:sldLayoutId id="2147483813" r:id="rId4"/>
    <p:sldLayoutId id="2147483777" r:id="rId5"/>
    <p:sldLayoutId id="2147483812" r:id="rId6"/>
    <p:sldLayoutId id="2147483778" r:id="rId7"/>
    <p:sldLayoutId id="2147483811" r:id="rId8"/>
    <p:sldLayoutId id="2147483786" r:id="rId9"/>
    <p:sldLayoutId id="2147483787" r:id="rId10"/>
    <p:sldLayoutId id="2147483788" r:id="rId11"/>
    <p:sldLayoutId id="2147483784" r:id="rId12"/>
    <p:sldLayoutId id="2147483780" r:id="rId13"/>
    <p:sldLayoutId id="2147483783" r:id="rId14"/>
    <p:sldLayoutId id="2147483756" r:id="rId15"/>
    <p:sldLayoutId id="2147483781" r:id="rId16"/>
    <p:sldLayoutId id="2147483779" r:id="rId17"/>
    <p:sldLayoutId id="2147483790" r:id="rId18"/>
    <p:sldLayoutId id="2147483791" r:id="rId19"/>
    <p:sldLayoutId id="2147483792" r:id="rId20"/>
    <p:sldLayoutId id="2147483793" r:id="rId21"/>
    <p:sldLayoutId id="2147483764" r:id="rId22"/>
    <p:sldLayoutId id="2147483794" r:id="rId23"/>
    <p:sldLayoutId id="2147483797" r:id="rId24"/>
    <p:sldLayoutId id="2147483796" r:id="rId25"/>
    <p:sldLayoutId id="2147483795" r:id="rId26"/>
    <p:sldLayoutId id="2147483798" r:id="rId27"/>
    <p:sldLayoutId id="2147483767" r:id="rId28"/>
    <p:sldLayoutId id="2147483768" r:id="rId29"/>
    <p:sldLayoutId id="2147483805" r:id="rId30"/>
    <p:sldLayoutId id="2147483806" r:id="rId31"/>
    <p:sldLayoutId id="2147483807" r:id="rId32"/>
    <p:sldLayoutId id="2147483808" r:id="rId33"/>
    <p:sldLayoutId id="2147483809" r:id="rId34"/>
    <p:sldLayoutId id="2147483810" r:id="rId35"/>
  </p:sldLayoutIdLst>
  <p:hf hd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500" b="1" kern="1200">
          <a:solidFill>
            <a:srgbClr val="000C2E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000C2E"/>
          </a:solidFill>
          <a:latin typeface="+mn-lt"/>
          <a:ea typeface="+mn-ea"/>
          <a:cs typeface="+mn-cs"/>
        </a:defRPr>
      </a:lvl1pPr>
      <a:lvl2pPr marL="432000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rgbClr val="000C2E"/>
          </a:solidFill>
          <a:latin typeface="+mn-lt"/>
          <a:ea typeface="+mn-ea"/>
          <a:cs typeface="+mn-cs"/>
        </a:defRPr>
      </a:lvl2pPr>
      <a:lvl3pPr marL="611188" indent="-1635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000C2E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b="0" kern="1200">
          <a:solidFill>
            <a:srgbClr val="000C2E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rgbClr val="000C2E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rgbClr val="000C2E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1" kern="1200" baseline="0">
          <a:solidFill>
            <a:srgbClr val="000C2E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kern="1200">
          <a:solidFill>
            <a:srgbClr val="000C2E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600" b="0" kern="1200" baseline="0">
          <a:solidFill>
            <a:srgbClr val="000C2E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8" y="2192138"/>
            <a:ext cx="10752002" cy="39458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4, Header</a:t>
            </a:r>
          </a:p>
          <a:p>
            <a:pPr lvl="4"/>
            <a:r>
              <a:rPr lang="en-GB" noProof="0" dirty="0"/>
              <a:t>Level 5, Body</a:t>
            </a:r>
          </a:p>
          <a:p>
            <a:pPr lvl="5"/>
            <a:r>
              <a:rPr lang="en-GB" noProof="0" dirty="0"/>
              <a:t>Level 6 Report bullet</a:t>
            </a:r>
          </a:p>
          <a:p>
            <a:pPr lvl="6"/>
            <a:r>
              <a:rPr lang="en-GB" noProof="0" dirty="0"/>
              <a:t>Level 7, Report Header</a:t>
            </a:r>
          </a:p>
          <a:p>
            <a:pPr lvl="7"/>
            <a:r>
              <a:rPr lang="en-GB" noProof="0" dirty="0"/>
              <a:t>Level 8, Report Body</a:t>
            </a:r>
          </a:p>
          <a:p>
            <a:pPr lvl="8"/>
            <a:r>
              <a:rPr lang="en-GB" noProof="0" dirty="0"/>
              <a:t>Infographic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8659422" y="310327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3"/>
          </p:nvPr>
        </p:nvSpPr>
        <p:spPr>
          <a:xfrm>
            <a:off x="4424000" y="310327"/>
            <a:ext cx="4097593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en-GB"/>
              <a:t>Sidehoved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7081" y="310327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KBH" panose="00000500000000000000" pitchFamily="2" charset="0"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FFECA4-A506-4CDF-A5E2-B83624E71218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  <p:sp>
        <p:nvSpPr>
          <p:cNvPr id="2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56.6929131&lt;/Left&gt;&#10;      &lt;Top&gt;172.6093&lt;/Top&gt;&#10;      &lt;Width&gt;44.56693&lt;/Width&gt;&#10;      &lt;Height&gt;310.697784&lt;/Height&gt;&#10;    &lt;/SubGrid&gt;&#10;    &lt;SubGrid&gt;&#10;      &lt;Left&gt;129.6063&lt;/Left&gt;&#10;      &lt;Top&gt;172.6093&lt;/Top&gt;&#10;      &lt;Width&gt;44.56693&lt;/Width&gt;&#10;      &lt;Height&gt;310.697784&lt;/Height&gt;&#10;    &lt;/SubGrid&gt;&#10;    &lt;SubGrid&gt;&#10;      &lt;Left&gt;202.519684&lt;/Left&gt;&#10;      &lt;Top&gt;172.6093&lt;/Top&gt;&#10;      &lt;Width&gt;44.56693&lt;/Width&gt;&#10;      &lt;Height&gt;310.697784&lt;/Height&gt;&#10;    &lt;/SubGrid&gt;&#10;    &lt;SubGrid&gt;&#10;      &lt;Left&gt;275.433075&lt;/Left&gt;&#10;      &lt;Top&gt;172.6093&lt;/Top&gt;&#10;      &lt;Width&gt;44.56693&lt;/Width&gt;&#10;      &lt;Height&gt;310.697784&lt;/Height&gt;&#10;    &lt;/SubGrid&gt;&#10;    &lt;SubGrid&gt;&#10;      &lt;Left&gt;348.346466&lt;/Left&gt;&#10;      &lt;Top&gt;172.6093&lt;/Top&gt;&#10;      &lt;Width&gt;44.56693&lt;/Width&gt;&#10;      &lt;Height&gt;310.697784&lt;/Height&gt;&#10;    &lt;/SubGrid&gt;&#10;    &lt;SubGrid&gt;&#10;      &lt;Left&gt;421.259857&lt;/Left&gt;&#10;      &lt;Top&gt;172.6093&lt;/Top&gt;&#10;      &lt;Width&gt;44.56693&lt;/Width&gt;&#10;      &lt;Height&gt;310.697784&lt;/Height&gt;&#10;    &lt;/SubGrid&gt;&#10;    &lt;SubGrid&gt;&#10;      &lt;Left&gt;494.173218&lt;/Left&gt;&#10;      &lt;Top&gt;172.6093&lt;/Top&gt;&#10;      &lt;Width&gt;44.56693&lt;/Width&gt;&#10;      &lt;Height&gt;310.697784&lt;/Height&gt;&#10;    &lt;/SubGrid&gt;&#10;    &lt;SubGrid&gt;&#10;      &lt;Left&gt;567.0866&lt;/Left&gt;&#10;      &lt;Top&gt;172.6093&lt;/Top&gt;&#10;      &lt;Width&gt;44.56693&lt;/Width&gt;&#10;      &lt;Height&gt;310.697784&lt;/Height&gt;&#10;    &lt;/SubGrid&gt;&#10;    &lt;SubGrid&gt;&#10;      &lt;Left&gt;640&lt;/Left&gt;&#10;      &lt;Top&gt;172.6093&lt;/Top&gt;&#10;      &lt;Width&gt;44.56693&lt;/Width&gt;&#10;      &lt;Height&gt;310.697784&lt;/Height&gt;&#10;    &lt;/SubGrid&gt;&#10;    &lt;SubGrid&gt;&#10;      &lt;Left&gt;712.9134&lt;/Left&gt;&#10;      &lt;Top&gt;172.6093&lt;/Top&gt;&#10;      &lt;Width&gt;44.56693&lt;/Width&gt;&#10;      &lt;Height&gt;310.697784&lt;/Height&gt;&#10;    &lt;/SubGrid&gt;&#10;    &lt;SubGrid&gt;&#10;      &lt;Left&gt;785.8268&lt;/Left&gt;&#10;      &lt;Top&gt;172.6093&lt;/Top&gt;&#10;      &lt;Width&gt;44.56693&lt;/Width&gt;&#10;      &lt;Height&gt;310.697784&lt;/Height&gt;&#10;    &lt;/SubGrid&gt;&#10;    &lt;SubGrid&gt;&#10;      &lt;Left&gt;858.7402&lt;/Left&gt;&#10;      &lt;Top&gt;172.6093&lt;/Top&gt;&#10;      &lt;Width&gt;44.56701&lt;/Width&gt;&#10;      &lt;Height&gt;310.697784&lt;/Height&gt;&#10;    &lt;/SubGrid&gt;&#10;    &lt;SubGrid&gt;&#10;      &lt;Left&gt;56.6929131&lt;/Left&gt;&#10;      &lt;Top&gt;106.789925&lt;/Top&gt;&#10;      &lt;Width&gt;846.614136&lt;/Width&gt;&#10;      &lt;Height&gt;65.81937&lt;/Height&gt;&#10;    &lt;/SubGrid&gt;&#10;  &lt;/SubGrids&gt;&#10;  &lt;WorkArea&gt;&#10;    &lt;Top&gt;56.6929131&lt;/Top&gt;&#10;    &lt;Left&gt;56.6929131&lt;/Left&gt;&#10;    &lt;Width&gt;846.614258&lt;/Width&gt;&#10;    &lt;Height&gt;426.614166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:a16="http://schemas.microsoft.com/office/drawing/2014/main" id="{B6505486-83F9-4E71-8187-5FD1461A152A}"/>
              </a:ext>
            </a:extLst>
          </p:cNvPr>
          <p:cNvSpPr/>
          <p:nvPr userDrawn="1"/>
        </p:nvSpPr>
        <p:spPr>
          <a:xfrm>
            <a:off x="720000" y="720000"/>
            <a:ext cx="10752001" cy="541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CB710F3F-D32A-427F-95E1-331D903169A9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72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5CB96580-3D08-4D7A-B9FA-419A1A34FDCE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164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45346A71-5DB5-4F96-AE7E-84EC6788B03A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257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7CD04DB1-2BF7-4B35-8C91-A50D70ED9894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349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17BD7207-F9C6-42A9-B0FC-7611D0F4E891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442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13500D02-31DC-408F-A3C2-61D4899A0B41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535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AB0E2F7-7457-44D5-A045-97510FA1B41F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627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D55F16DA-B2A0-4EB4-98D3-BA973AA26134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720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8E737572-C5EE-488A-B15A-9F6A221D7CC7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812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3" name="Rectangle 42" hidden="1">
            <a:extLst>
              <a:ext uri="{FF2B5EF4-FFF2-40B4-BE49-F238E27FC236}">
                <a16:creationId xmlns:a16="http://schemas.microsoft.com/office/drawing/2014/main" id="{39EBCFDB-1653-4600-BB4A-6FD9AB7782C7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905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4" name="Rectangle 43" hidden="1">
            <a:extLst>
              <a:ext uri="{FF2B5EF4-FFF2-40B4-BE49-F238E27FC236}">
                <a16:creationId xmlns:a16="http://schemas.microsoft.com/office/drawing/2014/main" id="{791248E9-A913-4935-A806-E175CA7724D5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998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332D62CB-AC31-435B-8E19-DC5EB0BA3E67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10906000" y="2192138"/>
            <a:ext cx="566001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27E02A88-63E5-41AE-9681-54160E3850AC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720000" y="1356232"/>
            <a:ext cx="10752000" cy="835906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 err="1"/>
          </a:p>
        </p:txBody>
      </p:sp>
    </p:spTree>
    <p:extLst>
      <p:ext uri="{BB962C8B-B14F-4D97-AF65-F5344CB8AC3E}">
        <p14:creationId xmlns:p14="http://schemas.microsoft.com/office/powerpoint/2010/main" val="384761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  <p:sldLayoutId id="2147483833" r:id="rId19"/>
    <p:sldLayoutId id="2147483834" r:id="rId20"/>
    <p:sldLayoutId id="2147483835" r:id="rId21"/>
    <p:sldLayoutId id="2147483836" r:id="rId22"/>
    <p:sldLayoutId id="2147483837" r:id="rId23"/>
    <p:sldLayoutId id="2147483838" r:id="rId24"/>
    <p:sldLayoutId id="2147483839" r:id="rId25"/>
    <p:sldLayoutId id="2147483840" r:id="rId26"/>
    <p:sldLayoutId id="2147483841" r:id="rId27"/>
    <p:sldLayoutId id="2147483842" r:id="rId28"/>
    <p:sldLayoutId id="2147483843" r:id="rId29"/>
    <p:sldLayoutId id="2147483844" r:id="rId30"/>
    <p:sldLayoutId id="2147483845" r:id="rId31"/>
    <p:sldLayoutId id="2147483846" r:id="rId32"/>
    <p:sldLayoutId id="2147483847" r:id="rId33"/>
    <p:sldLayoutId id="2147483848" r:id="rId34"/>
    <p:sldLayoutId id="2147483849" r:id="rId35"/>
  </p:sldLayoutIdLst>
  <p:hf hd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500" b="1" kern="1200">
          <a:solidFill>
            <a:srgbClr val="000C2E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000C2E"/>
          </a:solidFill>
          <a:latin typeface="+mn-lt"/>
          <a:ea typeface="+mn-ea"/>
          <a:cs typeface="+mn-cs"/>
        </a:defRPr>
      </a:lvl1pPr>
      <a:lvl2pPr marL="432000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rgbClr val="000C2E"/>
          </a:solidFill>
          <a:latin typeface="+mn-lt"/>
          <a:ea typeface="+mn-ea"/>
          <a:cs typeface="+mn-cs"/>
        </a:defRPr>
      </a:lvl2pPr>
      <a:lvl3pPr marL="611188" indent="-1635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000C2E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b="0" kern="1200">
          <a:solidFill>
            <a:srgbClr val="000C2E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rgbClr val="000C2E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rgbClr val="000C2E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1" kern="1200" baseline="0">
          <a:solidFill>
            <a:srgbClr val="000C2E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kern="1200">
          <a:solidFill>
            <a:srgbClr val="000C2E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600" b="0" kern="1200" baseline="0">
          <a:solidFill>
            <a:srgbClr val="000C2E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32D2C85F-D8A9-4C60-8B35-2EECAB2827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843" y="1831411"/>
            <a:ext cx="10752001" cy="1781219"/>
          </a:xfrm>
        </p:spPr>
        <p:txBody>
          <a:bodyPr>
            <a:normAutofit/>
          </a:bodyPr>
          <a:lstStyle/>
          <a:p>
            <a:r>
              <a:rPr lang="da-DK" sz="6500" dirty="0">
                <a:solidFill>
                  <a:srgbClr val="0C807E"/>
                </a:solidFill>
              </a:rPr>
              <a:t>Fokus i forældresamarbejdet</a:t>
            </a:r>
          </a:p>
        </p:txBody>
      </p:sp>
      <p:sp>
        <p:nvSpPr>
          <p:cNvPr id="17" name="Subtitle 16">
            <a:extLst>
              <a:ext uri="{FF2B5EF4-FFF2-40B4-BE49-F238E27FC236}">
                <a16:creationId xmlns:a16="http://schemas.microsoft.com/office/drawing/2014/main" id="{3F38AC75-96C7-472C-BFF8-F3496F9CE5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0843" y="5327667"/>
            <a:ext cx="7810748" cy="810331"/>
          </a:xfrm>
        </p:spPr>
        <p:txBody>
          <a:bodyPr>
            <a:normAutofit/>
          </a:bodyPr>
          <a:lstStyle/>
          <a:p>
            <a:pPr>
              <a:buNone/>
            </a:pPr>
            <a:endParaRPr lang="da-DK" sz="1200" dirty="0"/>
          </a:p>
          <a:p>
            <a:pPr>
              <a:buNone/>
            </a:pPr>
            <a:endParaRPr lang="da-DK" sz="1200" dirty="0"/>
          </a:p>
          <a:p>
            <a:pPr>
              <a:buNone/>
            </a:pPr>
            <a:endParaRPr lang="da-DK" sz="1200" dirty="0"/>
          </a:p>
          <a:p>
            <a:pPr>
              <a:buNone/>
            </a:pPr>
            <a:r>
              <a:rPr lang="da-DK" sz="1200" dirty="0"/>
              <a:t>Børne- og Ungdomsforvaltningen</a:t>
            </a:r>
          </a:p>
        </p:txBody>
      </p:sp>
      <p:sp>
        <p:nvSpPr>
          <p:cNvPr id="52" name="Footer Placeholder 51">
            <a:extLst>
              <a:ext uri="{FF2B5EF4-FFF2-40B4-BE49-F238E27FC236}">
                <a16:creationId xmlns:a16="http://schemas.microsoft.com/office/drawing/2014/main" id="{49B96452-5571-4446-BBD5-A0DA07874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3" name="Slide Number Placeholder 52">
            <a:extLst>
              <a:ext uri="{FF2B5EF4-FFF2-40B4-BE49-F238E27FC236}">
                <a16:creationId xmlns:a16="http://schemas.microsoft.com/office/drawing/2014/main" id="{43375B1A-194E-403E-99F4-6C83A3A0C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</a:t>
            </a:fld>
            <a:endParaRPr lang="da-DK" dirty="0"/>
          </a:p>
        </p:txBody>
      </p:sp>
      <p:sp>
        <p:nvSpPr>
          <p:cNvPr id="2" name="Tekstfelt 1" descr="Undertitel: Dialogproces til at afstemme forventninger til samarbejdet mellem dagtilbud og hjem">
            <a:extLst>
              <a:ext uri="{FF2B5EF4-FFF2-40B4-BE49-F238E27FC236}">
                <a16:creationId xmlns:a16="http://schemas.microsoft.com/office/drawing/2014/main" id="{87C96BEA-5BCB-4B83-863B-7837691BE04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10843" y="3912433"/>
            <a:ext cx="10936514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3200" dirty="0">
                <a:solidFill>
                  <a:srgbClr val="0C807E"/>
                </a:solidFill>
              </a:rPr>
              <a:t>Dialogproces til at afstemme forventninger til samarbejdet mellem dagtilbud og hjem</a:t>
            </a:r>
          </a:p>
        </p:txBody>
      </p:sp>
    </p:spTree>
    <p:extLst>
      <p:ext uri="{BB962C8B-B14F-4D97-AF65-F5344CB8AC3E}">
        <p14:creationId xmlns:p14="http://schemas.microsoft.com/office/powerpoint/2010/main" val="3259243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BEF960-FD22-4EF7-9EEB-F8F822BFA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7" y="1299209"/>
            <a:ext cx="9639301" cy="1236601"/>
          </a:xfrm>
        </p:spPr>
        <p:txBody>
          <a:bodyPr/>
          <a:lstStyle/>
          <a:p>
            <a:pPr>
              <a:lnSpc>
                <a:spcPct val="107000"/>
              </a:lnSpc>
            </a:pPr>
            <a:r>
              <a:rPr lang="da-DK" sz="4000" dirty="0">
                <a:solidFill>
                  <a:srgbClr val="0C807E"/>
                </a:solidFill>
                <a:latin typeface="KBH" panose="00000500000000000000" pitchFamily="2" charset="0"/>
                <a:cs typeface="Times New Roman" panose="02020603050405020304" pitchFamily="18" charset="0"/>
              </a:rPr>
              <a:t>Hvordan bakker vi op om det, der foregår i børnenes liv? </a:t>
            </a:r>
            <a:br>
              <a:rPr lang="da-DK" sz="4800" dirty="0">
                <a:latin typeface="KBH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a-DK" sz="4800" dirty="0">
                <a:effectLst/>
                <a:latin typeface="KBH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a-DK" sz="4800" dirty="0">
                <a:effectLst/>
                <a:latin typeface="KBH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a-DK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a-DK" sz="4800" dirty="0">
                <a:latin typeface="KBH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a-DK" i="1" dirty="0">
                <a:latin typeface="KBH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a-DK" dirty="0"/>
          </a:p>
        </p:txBody>
      </p:sp>
      <p:sp>
        <p:nvSpPr>
          <p:cNvPr id="5" name="Tekstfelt 4" descr="Underspørgsmål til drøftelse ark 3">
            <a:extLst>
              <a:ext uri="{FF2B5EF4-FFF2-40B4-BE49-F238E27FC236}">
                <a16:creationId xmlns:a16="http://schemas.microsoft.com/office/drawing/2014/main" id="{40E195D1-585E-460B-AED9-53B8A5069A2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19997" y="2925821"/>
            <a:ext cx="7188201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200" dirty="0">
                <a:latin typeface="KBH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Hvordan deler vi bedst vores viden om børnene?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200" dirty="0">
                <a:latin typeface="KBH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Hvordan kan vi være med til at skabe sammenhæng mellem børnenes liv hjemme og i dagtilbud?</a:t>
            </a:r>
          </a:p>
        </p:txBody>
      </p:sp>
      <p:sp>
        <p:nvSpPr>
          <p:cNvPr id="6" name="Tekstfelt 5" descr="Spørgeark 3">
            <a:extLst>
              <a:ext uri="{FF2B5EF4-FFF2-40B4-BE49-F238E27FC236}">
                <a16:creationId xmlns:a16="http://schemas.microsoft.com/office/drawing/2014/main" id="{645C5FB9-D894-47FE-AD2E-199CE1CA676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19998" y="662977"/>
            <a:ext cx="968130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600" dirty="0"/>
              <a:t>Spørgeark 3 – Tal om jeres forventninger til forældresamarbejdet</a:t>
            </a:r>
          </a:p>
        </p:txBody>
      </p:sp>
      <p:sp>
        <p:nvSpPr>
          <p:cNvPr id="7" name="Freeform 13">
            <a:extLst>
              <a:ext uri="{FF2B5EF4-FFF2-40B4-BE49-F238E27FC236}">
                <a16:creationId xmlns:a16="http://schemas.microsoft.com/office/drawing/2014/main" id="{4409B77B-8F6F-4C54-BC94-8DD01BCB2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163573" y="3852783"/>
            <a:ext cx="2993348" cy="1362356"/>
          </a:xfrm>
          <a:custGeom>
            <a:avLst/>
            <a:gdLst>
              <a:gd name="T0" fmla="*/ 4432 w 4921"/>
              <a:gd name="T1" fmla="*/ 2241 h 2244"/>
              <a:gd name="T2" fmla="*/ 4624 w 4921"/>
              <a:gd name="T3" fmla="*/ 2241 h 2244"/>
              <a:gd name="T4" fmla="*/ 4730 w 4921"/>
              <a:gd name="T5" fmla="*/ 1270 h 2244"/>
              <a:gd name="T6" fmla="*/ 4191 w 4921"/>
              <a:gd name="T7" fmla="*/ 1406 h 2244"/>
              <a:gd name="T8" fmla="*/ 4482 w 4921"/>
              <a:gd name="T9" fmla="*/ 1030 h 2244"/>
              <a:gd name="T10" fmla="*/ 4738 w 4921"/>
              <a:gd name="T11" fmla="*/ 1707 h 2244"/>
              <a:gd name="T12" fmla="*/ 4380 w 4921"/>
              <a:gd name="T13" fmla="*/ 750 h 2244"/>
              <a:gd name="T14" fmla="*/ 4633 w 4921"/>
              <a:gd name="T15" fmla="*/ 897 h 2244"/>
              <a:gd name="T16" fmla="*/ 3919 w 4921"/>
              <a:gd name="T17" fmla="*/ 1324 h 2244"/>
              <a:gd name="T18" fmla="*/ 3630 w 4921"/>
              <a:gd name="T19" fmla="*/ 876 h 2244"/>
              <a:gd name="T20" fmla="*/ 2765 w 4921"/>
              <a:gd name="T21" fmla="*/ 1218 h 2244"/>
              <a:gd name="T22" fmla="*/ 3659 w 4921"/>
              <a:gd name="T23" fmla="*/ 658 h 2244"/>
              <a:gd name="T24" fmla="*/ 2725 w 4921"/>
              <a:gd name="T25" fmla="*/ 1268 h 2244"/>
              <a:gd name="T26" fmla="*/ 2363 w 4921"/>
              <a:gd name="T27" fmla="*/ 1262 h 2244"/>
              <a:gd name="T28" fmla="*/ 1492 w 4921"/>
              <a:gd name="T29" fmla="*/ 1142 h 2244"/>
              <a:gd name="T30" fmla="*/ 2043 w 4921"/>
              <a:gd name="T31" fmla="*/ 526 h 2244"/>
              <a:gd name="T32" fmla="*/ 2629 w 4921"/>
              <a:gd name="T33" fmla="*/ 1271 h 2244"/>
              <a:gd name="T34" fmla="*/ 2214 w 4921"/>
              <a:gd name="T35" fmla="*/ 101 h 2244"/>
              <a:gd name="T36" fmla="*/ 3183 w 4921"/>
              <a:gd name="T37" fmla="*/ 265 h 2244"/>
              <a:gd name="T38" fmla="*/ 3515 w 4921"/>
              <a:gd name="T39" fmla="*/ 265 h 2244"/>
              <a:gd name="T40" fmla="*/ 1327 w 4921"/>
              <a:gd name="T41" fmla="*/ 1142 h 2244"/>
              <a:gd name="T42" fmla="*/ 879 w 4921"/>
              <a:gd name="T43" fmla="*/ 1804 h 2244"/>
              <a:gd name="T44" fmla="*/ 533 w 4921"/>
              <a:gd name="T45" fmla="*/ 1392 h 2244"/>
              <a:gd name="T46" fmla="*/ 562 w 4921"/>
              <a:gd name="T47" fmla="*/ 1225 h 2244"/>
              <a:gd name="T48" fmla="*/ 835 w 4921"/>
              <a:gd name="T49" fmla="*/ 1257 h 2244"/>
              <a:gd name="T50" fmla="*/ 967 w 4921"/>
              <a:gd name="T51" fmla="*/ 1173 h 2244"/>
              <a:gd name="T52" fmla="*/ 556 w 4921"/>
              <a:gd name="T53" fmla="*/ 1227 h 2244"/>
              <a:gd name="T54" fmla="*/ 782 w 4921"/>
              <a:gd name="T55" fmla="*/ 1117 h 2244"/>
              <a:gd name="T56" fmla="*/ 572 w 4921"/>
              <a:gd name="T57" fmla="*/ 1084 h 2244"/>
              <a:gd name="T58" fmla="*/ 970 w 4921"/>
              <a:gd name="T59" fmla="*/ 2156 h 2244"/>
              <a:gd name="T60" fmla="*/ 4865 w 4921"/>
              <a:gd name="T61" fmla="*/ 1211 h 2244"/>
              <a:gd name="T62" fmla="*/ 4528 w 4921"/>
              <a:gd name="T63" fmla="*/ 549 h 2244"/>
              <a:gd name="T64" fmla="*/ 4273 w 4921"/>
              <a:gd name="T65" fmla="*/ 1090 h 2244"/>
              <a:gd name="T66" fmla="*/ 3568 w 4921"/>
              <a:gd name="T67" fmla="*/ 265 h 2244"/>
              <a:gd name="T68" fmla="*/ 3276 w 4921"/>
              <a:gd name="T69" fmla="*/ 472 h 2244"/>
              <a:gd name="T70" fmla="*/ 2316 w 4921"/>
              <a:gd name="T71" fmla="*/ 219 h 2244"/>
              <a:gd name="T72" fmla="*/ 2026 w 4921"/>
              <a:gd name="T73" fmla="*/ 473 h 2244"/>
              <a:gd name="T74" fmla="*/ 1270 w 4921"/>
              <a:gd name="T75" fmla="*/ 1128 h 2244"/>
              <a:gd name="T76" fmla="*/ 924 w 4921"/>
              <a:gd name="T77" fmla="*/ 1118 h 2244"/>
              <a:gd name="T78" fmla="*/ 835 w 4921"/>
              <a:gd name="T79" fmla="*/ 1085 h 2244"/>
              <a:gd name="T80" fmla="*/ 156 w 4921"/>
              <a:gd name="T81" fmla="*/ 995 h 2244"/>
              <a:gd name="T82" fmla="*/ 0 w 4921"/>
              <a:gd name="T83" fmla="*/ 1392 h 2244"/>
              <a:gd name="T84" fmla="*/ 253 w 4921"/>
              <a:gd name="T85" fmla="*/ 1933 h 2244"/>
              <a:gd name="T86" fmla="*/ 253 w 4921"/>
              <a:gd name="T87" fmla="*/ 1986 h 2244"/>
              <a:gd name="T88" fmla="*/ 226 w 4921"/>
              <a:gd name="T89" fmla="*/ 2185 h 2244"/>
              <a:gd name="T90" fmla="*/ 438 w 4921"/>
              <a:gd name="T91" fmla="*/ 1857 h 2244"/>
              <a:gd name="T92" fmla="*/ 900 w 4921"/>
              <a:gd name="T93" fmla="*/ 2238 h 2244"/>
              <a:gd name="T94" fmla="*/ 830 w 4921"/>
              <a:gd name="T95" fmla="*/ 1950 h 2244"/>
              <a:gd name="T96" fmla="*/ 1270 w 4921"/>
              <a:gd name="T97" fmla="*/ 1182 h 2244"/>
              <a:gd name="T98" fmla="*/ 1871 w 4921"/>
              <a:gd name="T99" fmla="*/ 2233 h 2244"/>
              <a:gd name="T100" fmla="*/ 2425 w 4921"/>
              <a:gd name="T101" fmla="*/ 1048 h 2244"/>
              <a:gd name="T102" fmla="*/ 3022 w 4921"/>
              <a:gd name="T103" fmla="*/ 1050 h 2244"/>
              <a:gd name="T104" fmla="*/ 3576 w 4921"/>
              <a:gd name="T105" fmla="*/ 2233 h 2244"/>
              <a:gd name="T106" fmla="*/ 4181 w 4921"/>
              <a:gd name="T107" fmla="*/ 1458 h 2244"/>
              <a:gd name="T108" fmla="*/ 4522 w 4921"/>
              <a:gd name="T109" fmla="*/ 1598 h 2244"/>
              <a:gd name="T110" fmla="*/ 4866 w 4921"/>
              <a:gd name="T111" fmla="*/ 1626 h 2244"/>
              <a:gd name="T112" fmla="*/ 2014 w 4921"/>
              <a:gd name="T113" fmla="*/ 1510 h 2244"/>
              <a:gd name="T114" fmla="*/ 2171 w 4921"/>
              <a:gd name="T115" fmla="*/ 2244 h 2244"/>
              <a:gd name="T116" fmla="*/ 3362 w 4921"/>
              <a:gd name="T117" fmla="*/ 1467 h 2244"/>
              <a:gd name="T118" fmla="*/ 3360 w 4921"/>
              <a:gd name="T119" fmla="*/ 1520 h 2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921" h="2244">
                <a:moveTo>
                  <a:pt x="4589" y="1702"/>
                </a:moveTo>
                <a:lnTo>
                  <a:pt x="4589" y="1702"/>
                </a:lnTo>
                <a:cubicBezTo>
                  <a:pt x="4586" y="1699"/>
                  <a:pt x="4557" y="1673"/>
                  <a:pt x="4520" y="1675"/>
                </a:cubicBezTo>
                <a:cubicBezTo>
                  <a:pt x="4506" y="1676"/>
                  <a:pt x="4484" y="1681"/>
                  <a:pt x="4466" y="1705"/>
                </a:cubicBezTo>
                <a:lnTo>
                  <a:pt x="4460" y="1711"/>
                </a:lnTo>
                <a:lnTo>
                  <a:pt x="4432" y="2241"/>
                </a:lnTo>
                <a:lnTo>
                  <a:pt x="4485" y="2243"/>
                </a:lnTo>
                <a:lnTo>
                  <a:pt x="4512" y="1733"/>
                </a:lnTo>
                <a:cubicBezTo>
                  <a:pt x="4518" y="1728"/>
                  <a:pt x="4522" y="1728"/>
                  <a:pt x="4523" y="1728"/>
                </a:cubicBezTo>
                <a:cubicBezTo>
                  <a:pt x="4531" y="1728"/>
                  <a:pt x="4539" y="1731"/>
                  <a:pt x="4544" y="1735"/>
                </a:cubicBezTo>
                <a:lnTo>
                  <a:pt x="4571" y="2243"/>
                </a:lnTo>
                <a:lnTo>
                  <a:pt x="4624" y="2241"/>
                </a:lnTo>
                <a:lnTo>
                  <a:pt x="4596" y="1710"/>
                </a:lnTo>
                <a:lnTo>
                  <a:pt x="4589" y="1702"/>
                </a:lnTo>
                <a:close/>
                <a:moveTo>
                  <a:pt x="4822" y="1588"/>
                </a:moveTo>
                <a:lnTo>
                  <a:pt x="4822" y="1588"/>
                </a:lnTo>
                <a:lnTo>
                  <a:pt x="4735" y="1566"/>
                </a:lnTo>
                <a:lnTo>
                  <a:pt x="4730" y="1270"/>
                </a:lnTo>
                <a:lnTo>
                  <a:pt x="4676" y="1271"/>
                </a:lnTo>
                <a:lnTo>
                  <a:pt x="4681" y="1531"/>
                </a:lnTo>
                <a:cubicBezTo>
                  <a:pt x="4632" y="1540"/>
                  <a:pt x="4506" y="1557"/>
                  <a:pt x="4376" y="1532"/>
                </a:cubicBezTo>
                <a:lnTo>
                  <a:pt x="4381" y="1273"/>
                </a:lnTo>
                <a:lnTo>
                  <a:pt x="4237" y="1394"/>
                </a:lnTo>
                <a:cubicBezTo>
                  <a:pt x="4225" y="1405"/>
                  <a:pt x="4208" y="1409"/>
                  <a:pt x="4191" y="1406"/>
                </a:cubicBezTo>
                <a:lnTo>
                  <a:pt x="4067" y="1382"/>
                </a:lnTo>
                <a:cubicBezTo>
                  <a:pt x="4078" y="1365"/>
                  <a:pt x="4084" y="1345"/>
                  <a:pt x="4084" y="1324"/>
                </a:cubicBezTo>
                <a:cubicBezTo>
                  <a:pt x="4084" y="1313"/>
                  <a:pt x="4083" y="1303"/>
                  <a:pt x="4080" y="1293"/>
                </a:cubicBezTo>
                <a:lnTo>
                  <a:pt x="4205" y="1297"/>
                </a:lnTo>
                <a:lnTo>
                  <a:pt x="4317" y="1120"/>
                </a:lnTo>
                <a:cubicBezTo>
                  <a:pt x="4374" y="1042"/>
                  <a:pt x="4445" y="1030"/>
                  <a:pt x="4482" y="1030"/>
                </a:cubicBezTo>
                <a:lnTo>
                  <a:pt x="4575" y="1030"/>
                </a:lnTo>
                <a:cubicBezTo>
                  <a:pt x="4645" y="1030"/>
                  <a:pt x="4774" y="1071"/>
                  <a:pt x="4813" y="1224"/>
                </a:cubicBezTo>
                <a:cubicBezTo>
                  <a:pt x="4814" y="1226"/>
                  <a:pt x="4861" y="1442"/>
                  <a:pt x="4822" y="1588"/>
                </a:cubicBezTo>
                <a:close/>
                <a:moveTo>
                  <a:pt x="4775" y="1693"/>
                </a:moveTo>
                <a:lnTo>
                  <a:pt x="4775" y="1693"/>
                </a:lnTo>
                <a:cubicBezTo>
                  <a:pt x="4765" y="1702"/>
                  <a:pt x="4752" y="1706"/>
                  <a:pt x="4738" y="1707"/>
                </a:cubicBezTo>
                <a:lnTo>
                  <a:pt x="4736" y="1621"/>
                </a:lnTo>
                <a:lnTo>
                  <a:pt x="4808" y="1639"/>
                </a:lnTo>
                <a:cubicBezTo>
                  <a:pt x="4803" y="1656"/>
                  <a:pt x="4793" y="1679"/>
                  <a:pt x="4775" y="1693"/>
                </a:cubicBezTo>
                <a:close/>
                <a:moveTo>
                  <a:pt x="4380" y="792"/>
                </a:moveTo>
                <a:lnTo>
                  <a:pt x="4380" y="792"/>
                </a:lnTo>
                <a:lnTo>
                  <a:pt x="4380" y="750"/>
                </a:lnTo>
                <a:cubicBezTo>
                  <a:pt x="4380" y="711"/>
                  <a:pt x="4396" y="673"/>
                  <a:pt x="4424" y="645"/>
                </a:cubicBezTo>
                <a:cubicBezTo>
                  <a:pt x="4452" y="618"/>
                  <a:pt x="4489" y="602"/>
                  <a:pt x="4528" y="602"/>
                </a:cubicBezTo>
                <a:lnTo>
                  <a:pt x="4528" y="602"/>
                </a:lnTo>
                <a:cubicBezTo>
                  <a:pt x="4610" y="602"/>
                  <a:pt x="4676" y="669"/>
                  <a:pt x="4676" y="750"/>
                </a:cubicBezTo>
                <a:lnTo>
                  <a:pt x="4676" y="792"/>
                </a:lnTo>
                <a:cubicBezTo>
                  <a:pt x="4676" y="832"/>
                  <a:pt x="4661" y="869"/>
                  <a:pt x="4633" y="897"/>
                </a:cubicBezTo>
                <a:cubicBezTo>
                  <a:pt x="4605" y="925"/>
                  <a:pt x="4568" y="940"/>
                  <a:pt x="4528" y="940"/>
                </a:cubicBezTo>
                <a:lnTo>
                  <a:pt x="4528" y="940"/>
                </a:lnTo>
                <a:cubicBezTo>
                  <a:pt x="4447" y="940"/>
                  <a:pt x="4380" y="874"/>
                  <a:pt x="4380" y="792"/>
                </a:cubicBezTo>
                <a:close/>
                <a:moveTo>
                  <a:pt x="3975" y="1379"/>
                </a:moveTo>
                <a:lnTo>
                  <a:pt x="3975" y="1379"/>
                </a:lnTo>
                <a:cubicBezTo>
                  <a:pt x="3945" y="1379"/>
                  <a:pt x="3919" y="1354"/>
                  <a:pt x="3919" y="1324"/>
                </a:cubicBezTo>
                <a:cubicBezTo>
                  <a:pt x="3919" y="1293"/>
                  <a:pt x="3945" y="1268"/>
                  <a:pt x="3975" y="1268"/>
                </a:cubicBezTo>
                <a:cubicBezTo>
                  <a:pt x="4006" y="1268"/>
                  <a:pt x="4031" y="1293"/>
                  <a:pt x="4031" y="1324"/>
                </a:cubicBezTo>
                <a:cubicBezTo>
                  <a:pt x="4031" y="1354"/>
                  <a:pt x="4006" y="1379"/>
                  <a:pt x="3975" y="1379"/>
                </a:cubicBezTo>
                <a:close/>
                <a:moveTo>
                  <a:pt x="3880" y="1270"/>
                </a:moveTo>
                <a:lnTo>
                  <a:pt x="3880" y="1270"/>
                </a:lnTo>
                <a:lnTo>
                  <a:pt x="3630" y="876"/>
                </a:lnTo>
                <a:lnTo>
                  <a:pt x="3615" y="1262"/>
                </a:lnTo>
                <a:cubicBezTo>
                  <a:pt x="3380" y="1304"/>
                  <a:pt x="3146" y="1271"/>
                  <a:pt x="3084" y="1261"/>
                </a:cubicBezTo>
                <a:lnTo>
                  <a:pt x="3069" y="874"/>
                </a:lnTo>
                <a:lnTo>
                  <a:pt x="2822" y="1274"/>
                </a:lnTo>
                <a:cubicBezTo>
                  <a:pt x="2810" y="1251"/>
                  <a:pt x="2791" y="1233"/>
                  <a:pt x="2767" y="1223"/>
                </a:cubicBezTo>
                <a:cubicBezTo>
                  <a:pt x="2766" y="1221"/>
                  <a:pt x="2765" y="1220"/>
                  <a:pt x="2765" y="1218"/>
                </a:cubicBezTo>
                <a:cubicBezTo>
                  <a:pt x="2814" y="1110"/>
                  <a:pt x="2971" y="773"/>
                  <a:pt x="3050" y="658"/>
                </a:cubicBezTo>
                <a:cubicBezTo>
                  <a:pt x="3116" y="561"/>
                  <a:pt x="3234" y="524"/>
                  <a:pt x="3293" y="524"/>
                </a:cubicBezTo>
                <a:lnTo>
                  <a:pt x="3293" y="524"/>
                </a:lnTo>
                <a:lnTo>
                  <a:pt x="3416" y="524"/>
                </a:lnTo>
                <a:lnTo>
                  <a:pt x="3416" y="524"/>
                </a:lnTo>
                <a:cubicBezTo>
                  <a:pt x="3474" y="524"/>
                  <a:pt x="3592" y="561"/>
                  <a:pt x="3659" y="658"/>
                </a:cubicBezTo>
                <a:cubicBezTo>
                  <a:pt x="3736" y="770"/>
                  <a:pt x="3900" y="1101"/>
                  <a:pt x="3957" y="1216"/>
                </a:cubicBezTo>
                <a:cubicBezTo>
                  <a:pt x="3924" y="1222"/>
                  <a:pt x="3896" y="1242"/>
                  <a:pt x="3880" y="1270"/>
                </a:cubicBezTo>
                <a:close/>
                <a:moveTo>
                  <a:pt x="2725" y="1379"/>
                </a:moveTo>
                <a:lnTo>
                  <a:pt x="2725" y="1379"/>
                </a:lnTo>
                <a:cubicBezTo>
                  <a:pt x="2694" y="1379"/>
                  <a:pt x="2669" y="1354"/>
                  <a:pt x="2669" y="1323"/>
                </a:cubicBezTo>
                <a:cubicBezTo>
                  <a:pt x="2669" y="1293"/>
                  <a:pt x="2694" y="1268"/>
                  <a:pt x="2725" y="1268"/>
                </a:cubicBezTo>
                <a:cubicBezTo>
                  <a:pt x="2755" y="1268"/>
                  <a:pt x="2780" y="1293"/>
                  <a:pt x="2780" y="1323"/>
                </a:cubicBezTo>
                <a:cubicBezTo>
                  <a:pt x="2780" y="1354"/>
                  <a:pt x="2755" y="1379"/>
                  <a:pt x="2725" y="1379"/>
                </a:cubicBezTo>
                <a:close/>
                <a:moveTo>
                  <a:pt x="2629" y="1271"/>
                </a:moveTo>
                <a:lnTo>
                  <a:pt x="2629" y="1271"/>
                </a:lnTo>
                <a:lnTo>
                  <a:pt x="2378" y="876"/>
                </a:lnTo>
                <a:lnTo>
                  <a:pt x="2363" y="1262"/>
                </a:lnTo>
                <a:cubicBezTo>
                  <a:pt x="2128" y="1304"/>
                  <a:pt x="1893" y="1271"/>
                  <a:pt x="1832" y="1261"/>
                </a:cubicBezTo>
                <a:lnTo>
                  <a:pt x="1820" y="961"/>
                </a:lnTo>
                <a:lnTo>
                  <a:pt x="1767" y="963"/>
                </a:lnTo>
                <a:lnTo>
                  <a:pt x="1772" y="1090"/>
                </a:lnTo>
                <a:lnTo>
                  <a:pt x="1489" y="1164"/>
                </a:lnTo>
                <a:cubicBezTo>
                  <a:pt x="1491" y="1157"/>
                  <a:pt x="1492" y="1150"/>
                  <a:pt x="1492" y="1142"/>
                </a:cubicBezTo>
                <a:cubicBezTo>
                  <a:pt x="1492" y="1106"/>
                  <a:pt x="1474" y="1075"/>
                  <a:pt x="1447" y="1055"/>
                </a:cubicBezTo>
                <a:lnTo>
                  <a:pt x="1677" y="954"/>
                </a:lnTo>
                <a:lnTo>
                  <a:pt x="1680" y="941"/>
                </a:lnTo>
                <a:cubicBezTo>
                  <a:pt x="1705" y="831"/>
                  <a:pt x="1747" y="729"/>
                  <a:pt x="1794" y="659"/>
                </a:cubicBezTo>
                <a:cubicBezTo>
                  <a:pt x="1861" y="562"/>
                  <a:pt x="1979" y="526"/>
                  <a:pt x="2038" y="526"/>
                </a:cubicBezTo>
                <a:lnTo>
                  <a:pt x="2043" y="526"/>
                </a:lnTo>
                <a:lnTo>
                  <a:pt x="2046" y="524"/>
                </a:lnTo>
                <a:lnTo>
                  <a:pt x="2163" y="524"/>
                </a:lnTo>
                <a:lnTo>
                  <a:pt x="2163" y="524"/>
                </a:lnTo>
                <a:cubicBezTo>
                  <a:pt x="2222" y="524"/>
                  <a:pt x="2340" y="561"/>
                  <a:pt x="2407" y="658"/>
                </a:cubicBezTo>
                <a:cubicBezTo>
                  <a:pt x="2484" y="770"/>
                  <a:pt x="2648" y="1101"/>
                  <a:pt x="2704" y="1216"/>
                </a:cubicBezTo>
                <a:cubicBezTo>
                  <a:pt x="2672" y="1222"/>
                  <a:pt x="2645" y="1243"/>
                  <a:pt x="2629" y="1271"/>
                </a:cubicBezTo>
                <a:close/>
                <a:moveTo>
                  <a:pt x="1931" y="265"/>
                </a:moveTo>
                <a:lnTo>
                  <a:pt x="1931" y="265"/>
                </a:lnTo>
                <a:lnTo>
                  <a:pt x="1931" y="219"/>
                </a:lnTo>
                <a:cubicBezTo>
                  <a:pt x="1931" y="127"/>
                  <a:pt x="2005" y="53"/>
                  <a:pt x="2097" y="53"/>
                </a:cubicBezTo>
                <a:lnTo>
                  <a:pt x="2097" y="53"/>
                </a:lnTo>
                <a:cubicBezTo>
                  <a:pt x="2141" y="53"/>
                  <a:pt x="2183" y="70"/>
                  <a:pt x="2214" y="101"/>
                </a:cubicBezTo>
                <a:cubicBezTo>
                  <a:pt x="2245" y="133"/>
                  <a:pt x="2263" y="174"/>
                  <a:pt x="2263" y="219"/>
                </a:cubicBezTo>
                <a:lnTo>
                  <a:pt x="2263" y="265"/>
                </a:lnTo>
                <a:cubicBezTo>
                  <a:pt x="2263" y="357"/>
                  <a:pt x="2188" y="431"/>
                  <a:pt x="2097" y="431"/>
                </a:cubicBezTo>
                <a:lnTo>
                  <a:pt x="2097" y="431"/>
                </a:lnTo>
                <a:cubicBezTo>
                  <a:pt x="2005" y="431"/>
                  <a:pt x="1931" y="357"/>
                  <a:pt x="1931" y="265"/>
                </a:cubicBezTo>
                <a:close/>
                <a:moveTo>
                  <a:pt x="3183" y="265"/>
                </a:moveTo>
                <a:lnTo>
                  <a:pt x="3183" y="265"/>
                </a:lnTo>
                <a:lnTo>
                  <a:pt x="3183" y="219"/>
                </a:lnTo>
                <a:cubicBezTo>
                  <a:pt x="3183" y="127"/>
                  <a:pt x="3257" y="53"/>
                  <a:pt x="3349" y="53"/>
                </a:cubicBezTo>
                <a:lnTo>
                  <a:pt x="3349" y="53"/>
                </a:lnTo>
                <a:cubicBezTo>
                  <a:pt x="3440" y="53"/>
                  <a:pt x="3515" y="127"/>
                  <a:pt x="3515" y="219"/>
                </a:cubicBezTo>
                <a:lnTo>
                  <a:pt x="3515" y="265"/>
                </a:lnTo>
                <a:cubicBezTo>
                  <a:pt x="3515" y="357"/>
                  <a:pt x="3440" y="431"/>
                  <a:pt x="3349" y="431"/>
                </a:cubicBezTo>
                <a:lnTo>
                  <a:pt x="3349" y="431"/>
                </a:lnTo>
                <a:cubicBezTo>
                  <a:pt x="3257" y="431"/>
                  <a:pt x="3183" y="357"/>
                  <a:pt x="3183" y="265"/>
                </a:cubicBezTo>
                <a:close/>
                <a:moveTo>
                  <a:pt x="1384" y="1199"/>
                </a:moveTo>
                <a:lnTo>
                  <a:pt x="1384" y="1199"/>
                </a:lnTo>
                <a:cubicBezTo>
                  <a:pt x="1352" y="1199"/>
                  <a:pt x="1327" y="1173"/>
                  <a:pt x="1327" y="1142"/>
                </a:cubicBezTo>
                <a:cubicBezTo>
                  <a:pt x="1327" y="1111"/>
                  <a:pt x="1352" y="1085"/>
                  <a:pt x="1384" y="1085"/>
                </a:cubicBezTo>
                <a:cubicBezTo>
                  <a:pt x="1415" y="1085"/>
                  <a:pt x="1440" y="1111"/>
                  <a:pt x="1440" y="1142"/>
                </a:cubicBezTo>
                <a:cubicBezTo>
                  <a:pt x="1440" y="1173"/>
                  <a:pt x="1415" y="1199"/>
                  <a:pt x="1384" y="1199"/>
                </a:cubicBezTo>
                <a:close/>
                <a:moveTo>
                  <a:pt x="1101" y="1582"/>
                </a:moveTo>
                <a:lnTo>
                  <a:pt x="1101" y="1582"/>
                </a:lnTo>
                <a:cubicBezTo>
                  <a:pt x="1101" y="1704"/>
                  <a:pt x="1002" y="1804"/>
                  <a:pt x="879" y="1804"/>
                </a:cubicBezTo>
                <a:lnTo>
                  <a:pt x="275" y="1804"/>
                </a:lnTo>
                <a:cubicBezTo>
                  <a:pt x="152" y="1804"/>
                  <a:pt x="53" y="1704"/>
                  <a:pt x="53" y="1582"/>
                </a:cubicBezTo>
                <a:lnTo>
                  <a:pt x="53" y="1392"/>
                </a:lnTo>
                <a:lnTo>
                  <a:pt x="503" y="1392"/>
                </a:lnTo>
                <a:lnTo>
                  <a:pt x="503" y="1392"/>
                </a:lnTo>
                <a:lnTo>
                  <a:pt x="533" y="1392"/>
                </a:lnTo>
                <a:lnTo>
                  <a:pt x="556" y="1392"/>
                </a:lnTo>
                <a:lnTo>
                  <a:pt x="1101" y="1392"/>
                </a:lnTo>
                <a:lnTo>
                  <a:pt x="1101" y="1582"/>
                </a:lnTo>
                <a:close/>
                <a:moveTo>
                  <a:pt x="556" y="1227"/>
                </a:moveTo>
                <a:lnTo>
                  <a:pt x="556" y="1227"/>
                </a:lnTo>
                <a:lnTo>
                  <a:pt x="562" y="1225"/>
                </a:lnTo>
                <a:cubicBezTo>
                  <a:pt x="563" y="1226"/>
                  <a:pt x="564" y="1227"/>
                  <a:pt x="565" y="1228"/>
                </a:cubicBezTo>
                <a:cubicBezTo>
                  <a:pt x="595" y="1258"/>
                  <a:pt x="634" y="1275"/>
                  <a:pt x="677" y="1275"/>
                </a:cubicBezTo>
                <a:lnTo>
                  <a:pt x="677" y="1275"/>
                </a:lnTo>
                <a:cubicBezTo>
                  <a:pt x="712" y="1275"/>
                  <a:pt x="746" y="1263"/>
                  <a:pt x="773" y="1242"/>
                </a:cubicBezTo>
                <a:lnTo>
                  <a:pt x="831" y="1257"/>
                </a:lnTo>
                <a:lnTo>
                  <a:pt x="835" y="1257"/>
                </a:lnTo>
                <a:cubicBezTo>
                  <a:pt x="860" y="1256"/>
                  <a:pt x="881" y="1237"/>
                  <a:pt x="902" y="1218"/>
                </a:cubicBezTo>
                <a:cubicBezTo>
                  <a:pt x="905" y="1215"/>
                  <a:pt x="908" y="1213"/>
                  <a:pt x="911" y="1210"/>
                </a:cubicBezTo>
                <a:lnTo>
                  <a:pt x="919" y="1203"/>
                </a:lnTo>
                <a:lnTo>
                  <a:pt x="920" y="1192"/>
                </a:lnTo>
                <a:cubicBezTo>
                  <a:pt x="921" y="1184"/>
                  <a:pt x="930" y="1173"/>
                  <a:pt x="943" y="1168"/>
                </a:cubicBezTo>
                <a:cubicBezTo>
                  <a:pt x="957" y="1163"/>
                  <a:pt x="965" y="1171"/>
                  <a:pt x="967" y="1173"/>
                </a:cubicBezTo>
                <a:cubicBezTo>
                  <a:pt x="974" y="1180"/>
                  <a:pt x="977" y="1187"/>
                  <a:pt x="975" y="1198"/>
                </a:cubicBezTo>
                <a:cubicBezTo>
                  <a:pt x="968" y="1242"/>
                  <a:pt x="898" y="1303"/>
                  <a:pt x="870" y="1317"/>
                </a:cubicBezTo>
                <a:cubicBezTo>
                  <a:pt x="839" y="1332"/>
                  <a:pt x="810" y="1338"/>
                  <a:pt x="776" y="1339"/>
                </a:cubicBezTo>
                <a:lnTo>
                  <a:pt x="776" y="1339"/>
                </a:lnTo>
                <a:lnTo>
                  <a:pt x="556" y="1339"/>
                </a:lnTo>
                <a:lnTo>
                  <a:pt x="556" y="1227"/>
                </a:lnTo>
                <a:close/>
                <a:moveTo>
                  <a:pt x="572" y="1084"/>
                </a:moveTo>
                <a:lnTo>
                  <a:pt x="572" y="1084"/>
                </a:lnTo>
                <a:cubicBezTo>
                  <a:pt x="573" y="1027"/>
                  <a:pt x="620" y="980"/>
                  <a:pt x="677" y="980"/>
                </a:cubicBezTo>
                <a:lnTo>
                  <a:pt x="678" y="980"/>
                </a:lnTo>
                <a:cubicBezTo>
                  <a:pt x="735" y="980"/>
                  <a:pt x="782" y="1027"/>
                  <a:pt x="782" y="1085"/>
                </a:cubicBezTo>
                <a:lnTo>
                  <a:pt x="782" y="1117"/>
                </a:lnTo>
                <a:cubicBezTo>
                  <a:pt x="782" y="1145"/>
                  <a:pt x="771" y="1171"/>
                  <a:pt x="751" y="1191"/>
                </a:cubicBezTo>
                <a:cubicBezTo>
                  <a:pt x="731" y="1211"/>
                  <a:pt x="705" y="1221"/>
                  <a:pt x="677" y="1221"/>
                </a:cubicBezTo>
                <a:lnTo>
                  <a:pt x="677" y="1221"/>
                </a:lnTo>
                <a:cubicBezTo>
                  <a:pt x="649" y="1221"/>
                  <a:pt x="623" y="1210"/>
                  <a:pt x="603" y="1190"/>
                </a:cubicBezTo>
                <a:cubicBezTo>
                  <a:pt x="583" y="1171"/>
                  <a:pt x="572" y="1144"/>
                  <a:pt x="572" y="1116"/>
                </a:cubicBezTo>
                <a:lnTo>
                  <a:pt x="572" y="1084"/>
                </a:lnTo>
                <a:close/>
                <a:moveTo>
                  <a:pt x="900" y="1986"/>
                </a:moveTo>
                <a:lnTo>
                  <a:pt x="900" y="1986"/>
                </a:lnTo>
                <a:lnTo>
                  <a:pt x="900" y="1986"/>
                </a:lnTo>
                <a:cubicBezTo>
                  <a:pt x="926" y="1986"/>
                  <a:pt x="951" y="1997"/>
                  <a:pt x="970" y="2016"/>
                </a:cubicBezTo>
                <a:cubicBezTo>
                  <a:pt x="989" y="2034"/>
                  <a:pt x="999" y="2059"/>
                  <a:pt x="999" y="2086"/>
                </a:cubicBezTo>
                <a:cubicBezTo>
                  <a:pt x="999" y="2112"/>
                  <a:pt x="989" y="2137"/>
                  <a:pt x="970" y="2156"/>
                </a:cubicBezTo>
                <a:cubicBezTo>
                  <a:pt x="951" y="2175"/>
                  <a:pt x="926" y="2185"/>
                  <a:pt x="900" y="2185"/>
                </a:cubicBezTo>
                <a:lnTo>
                  <a:pt x="900" y="2185"/>
                </a:lnTo>
                <a:cubicBezTo>
                  <a:pt x="873" y="2185"/>
                  <a:pt x="848" y="2175"/>
                  <a:pt x="829" y="2156"/>
                </a:cubicBezTo>
                <a:cubicBezTo>
                  <a:pt x="811" y="2137"/>
                  <a:pt x="800" y="2112"/>
                  <a:pt x="800" y="2086"/>
                </a:cubicBezTo>
                <a:cubicBezTo>
                  <a:pt x="800" y="2031"/>
                  <a:pt x="845" y="1986"/>
                  <a:pt x="900" y="1986"/>
                </a:cubicBezTo>
                <a:close/>
                <a:moveTo>
                  <a:pt x="4865" y="1211"/>
                </a:moveTo>
                <a:lnTo>
                  <a:pt x="4865" y="1211"/>
                </a:lnTo>
                <a:cubicBezTo>
                  <a:pt x="4822" y="1046"/>
                  <a:pt x="4693" y="989"/>
                  <a:pt x="4605" y="978"/>
                </a:cubicBezTo>
                <a:cubicBezTo>
                  <a:pt x="4629" y="968"/>
                  <a:pt x="4651" y="954"/>
                  <a:pt x="4670" y="935"/>
                </a:cubicBezTo>
                <a:cubicBezTo>
                  <a:pt x="4708" y="897"/>
                  <a:pt x="4729" y="846"/>
                  <a:pt x="4729" y="792"/>
                </a:cubicBezTo>
                <a:lnTo>
                  <a:pt x="4729" y="750"/>
                </a:lnTo>
                <a:cubicBezTo>
                  <a:pt x="4729" y="639"/>
                  <a:pt x="4639" y="549"/>
                  <a:pt x="4528" y="549"/>
                </a:cubicBezTo>
                <a:lnTo>
                  <a:pt x="4528" y="549"/>
                </a:lnTo>
                <a:cubicBezTo>
                  <a:pt x="4474" y="549"/>
                  <a:pt x="4424" y="570"/>
                  <a:pt x="4386" y="608"/>
                </a:cubicBezTo>
                <a:cubicBezTo>
                  <a:pt x="4348" y="646"/>
                  <a:pt x="4327" y="696"/>
                  <a:pt x="4327" y="750"/>
                </a:cubicBezTo>
                <a:lnTo>
                  <a:pt x="4327" y="792"/>
                </a:lnTo>
                <a:cubicBezTo>
                  <a:pt x="4327" y="876"/>
                  <a:pt x="4379" y="948"/>
                  <a:pt x="4452" y="979"/>
                </a:cubicBezTo>
                <a:cubicBezTo>
                  <a:pt x="4405" y="985"/>
                  <a:pt x="4332" y="1008"/>
                  <a:pt x="4273" y="1090"/>
                </a:cubicBezTo>
                <a:lnTo>
                  <a:pt x="4176" y="1243"/>
                </a:lnTo>
                <a:lnTo>
                  <a:pt x="4043" y="1238"/>
                </a:lnTo>
                <a:cubicBezTo>
                  <a:pt x="4036" y="1232"/>
                  <a:pt x="4028" y="1228"/>
                  <a:pt x="4020" y="1224"/>
                </a:cubicBezTo>
                <a:cubicBezTo>
                  <a:pt x="3987" y="1156"/>
                  <a:pt x="3792" y="758"/>
                  <a:pt x="3703" y="628"/>
                </a:cubicBezTo>
                <a:cubicBezTo>
                  <a:pt x="3627" y="517"/>
                  <a:pt x="3497" y="474"/>
                  <a:pt x="3423" y="471"/>
                </a:cubicBezTo>
                <a:cubicBezTo>
                  <a:pt x="3508" y="441"/>
                  <a:pt x="3568" y="360"/>
                  <a:pt x="3568" y="265"/>
                </a:cubicBezTo>
                <a:lnTo>
                  <a:pt x="3568" y="219"/>
                </a:lnTo>
                <a:cubicBezTo>
                  <a:pt x="3568" y="98"/>
                  <a:pt x="3470" y="0"/>
                  <a:pt x="3349" y="0"/>
                </a:cubicBezTo>
                <a:lnTo>
                  <a:pt x="3349" y="0"/>
                </a:lnTo>
                <a:cubicBezTo>
                  <a:pt x="3228" y="0"/>
                  <a:pt x="3130" y="98"/>
                  <a:pt x="3130" y="219"/>
                </a:cubicBezTo>
                <a:lnTo>
                  <a:pt x="3130" y="265"/>
                </a:lnTo>
                <a:cubicBezTo>
                  <a:pt x="3130" y="361"/>
                  <a:pt x="3191" y="442"/>
                  <a:pt x="3276" y="472"/>
                </a:cubicBezTo>
                <a:cubicBezTo>
                  <a:pt x="3201" y="478"/>
                  <a:pt x="3079" y="521"/>
                  <a:pt x="3006" y="628"/>
                </a:cubicBezTo>
                <a:cubicBezTo>
                  <a:pt x="2932" y="736"/>
                  <a:pt x="2797" y="1020"/>
                  <a:pt x="2734" y="1156"/>
                </a:cubicBezTo>
                <a:cubicBezTo>
                  <a:pt x="2666" y="1018"/>
                  <a:pt x="2524" y="734"/>
                  <a:pt x="2451" y="628"/>
                </a:cubicBezTo>
                <a:cubicBezTo>
                  <a:pt x="2375" y="517"/>
                  <a:pt x="2245" y="474"/>
                  <a:pt x="2171" y="471"/>
                </a:cubicBezTo>
                <a:cubicBezTo>
                  <a:pt x="2255" y="441"/>
                  <a:pt x="2316" y="360"/>
                  <a:pt x="2316" y="265"/>
                </a:cubicBezTo>
                <a:lnTo>
                  <a:pt x="2316" y="219"/>
                </a:lnTo>
                <a:cubicBezTo>
                  <a:pt x="2316" y="160"/>
                  <a:pt x="2293" y="105"/>
                  <a:pt x="2252" y="63"/>
                </a:cubicBezTo>
                <a:cubicBezTo>
                  <a:pt x="2210" y="22"/>
                  <a:pt x="2155" y="0"/>
                  <a:pt x="2097" y="0"/>
                </a:cubicBezTo>
                <a:lnTo>
                  <a:pt x="2097" y="0"/>
                </a:lnTo>
                <a:cubicBezTo>
                  <a:pt x="1976" y="0"/>
                  <a:pt x="1877" y="98"/>
                  <a:pt x="1877" y="219"/>
                </a:cubicBezTo>
                <a:lnTo>
                  <a:pt x="1877" y="265"/>
                </a:lnTo>
                <a:cubicBezTo>
                  <a:pt x="1877" y="362"/>
                  <a:pt x="1940" y="443"/>
                  <a:pt x="2026" y="473"/>
                </a:cubicBezTo>
                <a:cubicBezTo>
                  <a:pt x="1952" y="477"/>
                  <a:pt x="1825" y="520"/>
                  <a:pt x="1750" y="629"/>
                </a:cubicBezTo>
                <a:cubicBezTo>
                  <a:pt x="1701" y="701"/>
                  <a:pt x="1658" y="805"/>
                  <a:pt x="1631" y="916"/>
                </a:cubicBezTo>
                <a:lnTo>
                  <a:pt x="1360" y="1035"/>
                </a:lnTo>
                <a:lnTo>
                  <a:pt x="1361" y="1036"/>
                </a:lnTo>
                <a:cubicBezTo>
                  <a:pt x="1316" y="1046"/>
                  <a:pt x="1282" y="1083"/>
                  <a:pt x="1276" y="1128"/>
                </a:cubicBezTo>
                <a:lnTo>
                  <a:pt x="1270" y="1128"/>
                </a:lnTo>
                <a:cubicBezTo>
                  <a:pt x="1208" y="1128"/>
                  <a:pt x="1170" y="1160"/>
                  <a:pt x="1143" y="1235"/>
                </a:cubicBezTo>
                <a:lnTo>
                  <a:pt x="1109" y="1339"/>
                </a:lnTo>
                <a:lnTo>
                  <a:pt x="932" y="1339"/>
                </a:lnTo>
                <a:cubicBezTo>
                  <a:pt x="972" y="1307"/>
                  <a:pt x="1020" y="1256"/>
                  <a:pt x="1028" y="1206"/>
                </a:cubicBezTo>
                <a:cubicBezTo>
                  <a:pt x="1032" y="1178"/>
                  <a:pt x="1024" y="1153"/>
                  <a:pt x="1004" y="1135"/>
                </a:cubicBezTo>
                <a:cubicBezTo>
                  <a:pt x="982" y="1113"/>
                  <a:pt x="953" y="1107"/>
                  <a:pt x="924" y="1118"/>
                </a:cubicBezTo>
                <a:cubicBezTo>
                  <a:pt x="898" y="1128"/>
                  <a:pt x="876" y="1151"/>
                  <a:pt x="869" y="1176"/>
                </a:cubicBezTo>
                <a:cubicBezTo>
                  <a:pt x="868" y="1177"/>
                  <a:pt x="867" y="1178"/>
                  <a:pt x="866" y="1179"/>
                </a:cubicBezTo>
                <a:cubicBezTo>
                  <a:pt x="858" y="1186"/>
                  <a:pt x="842" y="1200"/>
                  <a:pt x="835" y="1203"/>
                </a:cubicBezTo>
                <a:lnTo>
                  <a:pt x="813" y="1198"/>
                </a:lnTo>
                <a:cubicBezTo>
                  <a:pt x="827" y="1173"/>
                  <a:pt x="835" y="1146"/>
                  <a:pt x="835" y="1117"/>
                </a:cubicBezTo>
                <a:lnTo>
                  <a:pt x="835" y="1085"/>
                </a:lnTo>
                <a:cubicBezTo>
                  <a:pt x="836" y="998"/>
                  <a:pt x="765" y="927"/>
                  <a:pt x="678" y="926"/>
                </a:cubicBezTo>
                <a:lnTo>
                  <a:pt x="677" y="926"/>
                </a:lnTo>
                <a:cubicBezTo>
                  <a:pt x="629" y="926"/>
                  <a:pt x="585" y="948"/>
                  <a:pt x="556" y="983"/>
                </a:cubicBezTo>
                <a:lnTo>
                  <a:pt x="556" y="841"/>
                </a:lnTo>
                <a:lnTo>
                  <a:pt x="529" y="841"/>
                </a:lnTo>
                <a:cubicBezTo>
                  <a:pt x="389" y="841"/>
                  <a:pt x="256" y="896"/>
                  <a:pt x="156" y="995"/>
                </a:cubicBezTo>
                <a:cubicBezTo>
                  <a:pt x="62" y="1088"/>
                  <a:pt x="7" y="1209"/>
                  <a:pt x="0" y="1339"/>
                </a:cubicBezTo>
                <a:lnTo>
                  <a:pt x="0" y="1339"/>
                </a:lnTo>
                <a:lnTo>
                  <a:pt x="0" y="1364"/>
                </a:lnTo>
                <a:cubicBezTo>
                  <a:pt x="0" y="1365"/>
                  <a:pt x="0" y="1365"/>
                  <a:pt x="0" y="1365"/>
                </a:cubicBezTo>
                <a:lnTo>
                  <a:pt x="0" y="1392"/>
                </a:lnTo>
                <a:lnTo>
                  <a:pt x="0" y="1392"/>
                </a:lnTo>
                <a:lnTo>
                  <a:pt x="0" y="1582"/>
                </a:lnTo>
                <a:cubicBezTo>
                  <a:pt x="0" y="1734"/>
                  <a:pt x="123" y="1857"/>
                  <a:pt x="275" y="1857"/>
                </a:cubicBezTo>
                <a:lnTo>
                  <a:pt x="377" y="1857"/>
                </a:lnTo>
                <a:lnTo>
                  <a:pt x="323" y="1950"/>
                </a:lnTo>
                <a:cubicBezTo>
                  <a:pt x="302" y="1939"/>
                  <a:pt x="278" y="1933"/>
                  <a:pt x="253" y="1933"/>
                </a:cubicBezTo>
                <a:lnTo>
                  <a:pt x="253" y="1933"/>
                </a:lnTo>
                <a:cubicBezTo>
                  <a:pt x="212" y="1933"/>
                  <a:pt x="174" y="1949"/>
                  <a:pt x="145" y="1978"/>
                </a:cubicBezTo>
                <a:cubicBezTo>
                  <a:pt x="116" y="2007"/>
                  <a:pt x="100" y="2045"/>
                  <a:pt x="100" y="2086"/>
                </a:cubicBezTo>
                <a:lnTo>
                  <a:pt x="100" y="2112"/>
                </a:lnTo>
                <a:lnTo>
                  <a:pt x="154" y="2112"/>
                </a:lnTo>
                <a:lnTo>
                  <a:pt x="154" y="2086"/>
                </a:lnTo>
                <a:cubicBezTo>
                  <a:pt x="154" y="2031"/>
                  <a:pt x="198" y="1986"/>
                  <a:pt x="253" y="1986"/>
                </a:cubicBezTo>
                <a:lnTo>
                  <a:pt x="253" y="1986"/>
                </a:lnTo>
                <a:cubicBezTo>
                  <a:pt x="280" y="1986"/>
                  <a:pt x="305" y="1997"/>
                  <a:pt x="323" y="2016"/>
                </a:cubicBezTo>
                <a:cubicBezTo>
                  <a:pt x="342" y="2034"/>
                  <a:pt x="352" y="2059"/>
                  <a:pt x="352" y="2086"/>
                </a:cubicBezTo>
                <a:cubicBezTo>
                  <a:pt x="352" y="2112"/>
                  <a:pt x="342" y="2137"/>
                  <a:pt x="323" y="2156"/>
                </a:cubicBezTo>
                <a:cubicBezTo>
                  <a:pt x="304" y="2175"/>
                  <a:pt x="280" y="2185"/>
                  <a:pt x="253" y="2185"/>
                </a:cubicBezTo>
                <a:lnTo>
                  <a:pt x="226" y="2185"/>
                </a:lnTo>
                <a:lnTo>
                  <a:pt x="226" y="2238"/>
                </a:lnTo>
                <a:lnTo>
                  <a:pt x="253" y="2238"/>
                </a:lnTo>
                <a:cubicBezTo>
                  <a:pt x="294" y="2238"/>
                  <a:pt x="332" y="2222"/>
                  <a:pt x="361" y="2194"/>
                </a:cubicBezTo>
                <a:cubicBezTo>
                  <a:pt x="390" y="2165"/>
                  <a:pt x="406" y="2126"/>
                  <a:pt x="406" y="2086"/>
                </a:cubicBezTo>
                <a:cubicBezTo>
                  <a:pt x="406" y="2047"/>
                  <a:pt x="391" y="2011"/>
                  <a:pt x="366" y="1983"/>
                </a:cubicBezTo>
                <a:lnTo>
                  <a:pt x="438" y="1857"/>
                </a:lnTo>
                <a:lnTo>
                  <a:pt x="714" y="1857"/>
                </a:lnTo>
                <a:lnTo>
                  <a:pt x="787" y="1983"/>
                </a:lnTo>
                <a:cubicBezTo>
                  <a:pt x="762" y="2010"/>
                  <a:pt x="747" y="2046"/>
                  <a:pt x="747" y="2086"/>
                </a:cubicBezTo>
                <a:cubicBezTo>
                  <a:pt x="747" y="2126"/>
                  <a:pt x="763" y="2165"/>
                  <a:pt x="792" y="2194"/>
                </a:cubicBezTo>
                <a:cubicBezTo>
                  <a:pt x="820" y="2222"/>
                  <a:pt x="859" y="2238"/>
                  <a:pt x="900" y="2238"/>
                </a:cubicBezTo>
                <a:lnTo>
                  <a:pt x="900" y="2238"/>
                </a:lnTo>
                <a:cubicBezTo>
                  <a:pt x="940" y="2238"/>
                  <a:pt x="979" y="2222"/>
                  <a:pt x="1008" y="2194"/>
                </a:cubicBezTo>
                <a:cubicBezTo>
                  <a:pt x="1036" y="2165"/>
                  <a:pt x="1052" y="2126"/>
                  <a:pt x="1052" y="2086"/>
                </a:cubicBezTo>
                <a:cubicBezTo>
                  <a:pt x="1052" y="2045"/>
                  <a:pt x="1036" y="2007"/>
                  <a:pt x="1008" y="1978"/>
                </a:cubicBezTo>
                <a:cubicBezTo>
                  <a:pt x="979" y="1949"/>
                  <a:pt x="940" y="1933"/>
                  <a:pt x="900" y="1933"/>
                </a:cubicBezTo>
                <a:lnTo>
                  <a:pt x="900" y="1933"/>
                </a:lnTo>
                <a:cubicBezTo>
                  <a:pt x="874" y="1933"/>
                  <a:pt x="851" y="1939"/>
                  <a:pt x="830" y="1950"/>
                </a:cubicBezTo>
                <a:lnTo>
                  <a:pt x="776" y="1857"/>
                </a:lnTo>
                <a:lnTo>
                  <a:pt x="879" y="1857"/>
                </a:lnTo>
                <a:cubicBezTo>
                  <a:pt x="1031" y="1857"/>
                  <a:pt x="1155" y="1734"/>
                  <a:pt x="1155" y="1582"/>
                </a:cubicBezTo>
                <a:lnTo>
                  <a:pt x="1155" y="1370"/>
                </a:lnTo>
                <a:lnTo>
                  <a:pt x="1194" y="1253"/>
                </a:lnTo>
                <a:cubicBezTo>
                  <a:pt x="1217" y="1187"/>
                  <a:pt x="1241" y="1182"/>
                  <a:pt x="1270" y="1182"/>
                </a:cubicBezTo>
                <a:lnTo>
                  <a:pt x="1283" y="1182"/>
                </a:lnTo>
                <a:cubicBezTo>
                  <a:pt x="1299" y="1222"/>
                  <a:pt x="1338" y="1250"/>
                  <a:pt x="1384" y="1250"/>
                </a:cubicBezTo>
                <a:cubicBezTo>
                  <a:pt x="1406" y="1250"/>
                  <a:pt x="1427" y="1243"/>
                  <a:pt x="1445" y="1231"/>
                </a:cubicBezTo>
                <a:lnTo>
                  <a:pt x="1774" y="1144"/>
                </a:lnTo>
                <a:lnTo>
                  <a:pt x="1817" y="2235"/>
                </a:lnTo>
                <a:lnTo>
                  <a:pt x="1871" y="2233"/>
                </a:lnTo>
                <a:lnTo>
                  <a:pt x="1834" y="1315"/>
                </a:lnTo>
                <a:cubicBezTo>
                  <a:pt x="1882" y="1323"/>
                  <a:pt x="1984" y="1337"/>
                  <a:pt x="2110" y="1337"/>
                </a:cubicBezTo>
                <a:cubicBezTo>
                  <a:pt x="2188" y="1337"/>
                  <a:pt x="2273" y="1332"/>
                  <a:pt x="2361" y="1317"/>
                </a:cubicBezTo>
                <a:lnTo>
                  <a:pt x="2324" y="2233"/>
                </a:lnTo>
                <a:lnTo>
                  <a:pt x="2377" y="2235"/>
                </a:lnTo>
                <a:lnTo>
                  <a:pt x="2425" y="1048"/>
                </a:lnTo>
                <a:lnTo>
                  <a:pt x="2620" y="1357"/>
                </a:lnTo>
                <a:lnTo>
                  <a:pt x="2621" y="1356"/>
                </a:lnTo>
                <a:cubicBezTo>
                  <a:pt x="2635" y="1400"/>
                  <a:pt x="2676" y="1433"/>
                  <a:pt x="2725" y="1433"/>
                </a:cubicBezTo>
                <a:cubicBezTo>
                  <a:pt x="2766" y="1433"/>
                  <a:pt x="2802" y="1410"/>
                  <a:pt x="2820" y="1376"/>
                </a:cubicBezTo>
                <a:lnTo>
                  <a:pt x="2821" y="1376"/>
                </a:lnTo>
                <a:lnTo>
                  <a:pt x="3022" y="1050"/>
                </a:lnTo>
                <a:lnTo>
                  <a:pt x="3069" y="2235"/>
                </a:lnTo>
                <a:lnTo>
                  <a:pt x="3123" y="2233"/>
                </a:lnTo>
                <a:lnTo>
                  <a:pt x="3086" y="1315"/>
                </a:lnTo>
                <a:cubicBezTo>
                  <a:pt x="3134" y="1323"/>
                  <a:pt x="3237" y="1337"/>
                  <a:pt x="3363" y="1337"/>
                </a:cubicBezTo>
                <a:cubicBezTo>
                  <a:pt x="3440" y="1337"/>
                  <a:pt x="3526" y="1332"/>
                  <a:pt x="3613" y="1317"/>
                </a:cubicBezTo>
                <a:lnTo>
                  <a:pt x="3576" y="2233"/>
                </a:lnTo>
                <a:lnTo>
                  <a:pt x="3630" y="2235"/>
                </a:lnTo>
                <a:lnTo>
                  <a:pt x="3677" y="1048"/>
                </a:lnTo>
                <a:lnTo>
                  <a:pt x="3870" y="1353"/>
                </a:lnTo>
                <a:cubicBezTo>
                  <a:pt x="3883" y="1399"/>
                  <a:pt x="3925" y="1433"/>
                  <a:pt x="3975" y="1433"/>
                </a:cubicBezTo>
                <a:cubicBezTo>
                  <a:pt x="3989" y="1433"/>
                  <a:pt x="4001" y="1430"/>
                  <a:pt x="4013" y="1426"/>
                </a:cubicBezTo>
                <a:lnTo>
                  <a:pt x="4181" y="1458"/>
                </a:lnTo>
                <a:cubicBezTo>
                  <a:pt x="4214" y="1464"/>
                  <a:pt x="4246" y="1456"/>
                  <a:pt x="4272" y="1435"/>
                </a:cubicBezTo>
                <a:lnTo>
                  <a:pt x="4326" y="1389"/>
                </a:lnTo>
                <a:lnTo>
                  <a:pt x="4309" y="2241"/>
                </a:lnTo>
                <a:lnTo>
                  <a:pt x="4363" y="2242"/>
                </a:lnTo>
                <a:lnTo>
                  <a:pt x="4375" y="1586"/>
                </a:lnTo>
                <a:cubicBezTo>
                  <a:pt x="4427" y="1595"/>
                  <a:pt x="4477" y="1598"/>
                  <a:pt x="4522" y="1598"/>
                </a:cubicBezTo>
                <a:cubicBezTo>
                  <a:pt x="4591" y="1598"/>
                  <a:pt x="4648" y="1591"/>
                  <a:pt x="4682" y="1586"/>
                </a:cubicBezTo>
                <a:lnTo>
                  <a:pt x="4694" y="2243"/>
                </a:lnTo>
                <a:lnTo>
                  <a:pt x="4747" y="2242"/>
                </a:lnTo>
                <a:lnTo>
                  <a:pt x="4738" y="1761"/>
                </a:lnTo>
                <a:cubicBezTo>
                  <a:pt x="4765" y="1759"/>
                  <a:pt x="4788" y="1751"/>
                  <a:pt x="4808" y="1735"/>
                </a:cubicBezTo>
                <a:cubicBezTo>
                  <a:pt x="4853" y="1700"/>
                  <a:pt x="4864" y="1641"/>
                  <a:pt x="4866" y="1626"/>
                </a:cubicBezTo>
                <a:cubicBezTo>
                  <a:pt x="4921" y="1467"/>
                  <a:pt x="4867" y="1222"/>
                  <a:pt x="4865" y="1211"/>
                </a:cubicBezTo>
                <a:close/>
                <a:moveTo>
                  <a:pt x="2180" y="1505"/>
                </a:moveTo>
                <a:lnTo>
                  <a:pt x="2180" y="1505"/>
                </a:lnTo>
                <a:cubicBezTo>
                  <a:pt x="2156" y="1475"/>
                  <a:pt x="2129" y="1468"/>
                  <a:pt x="2110" y="1467"/>
                </a:cubicBezTo>
                <a:cubicBezTo>
                  <a:pt x="2063" y="1464"/>
                  <a:pt x="2026" y="1499"/>
                  <a:pt x="2022" y="1503"/>
                </a:cubicBezTo>
                <a:lnTo>
                  <a:pt x="2014" y="1510"/>
                </a:lnTo>
                <a:lnTo>
                  <a:pt x="1975" y="2242"/>
                </a:lnTo>
                <a:lnTo>
                  <a:pt x="2028" y="2244"/>
                </a:lnTo>
                <a:lnTo>
                  <a:pt x="2066" y="1535"/>
                </a:lnTo>
                <a:cubicBezTo>
                  <a:pt x="2076" y="1528"/>
                  <a:pt x="2092" y="1519"/>
                  <a:pt x="2107" y="1520"/>
                </a:cubicBezTo>
                <a:cubicBezTo>
                  <a:pt x="2117" y="1521"/>
                  <a:pt x="2125" y="1525"/>
                  <a:pt x="2133" y="1533"/>
                </a:cubicBezTo>
                <a:lnTo>
                  <a:pt x="2171" y="2244"/>
                </a:lnTo>
                <a:lnTo>
                  <a:pt x="2225" y="2242"/>
                </a:lnTo>
                <a:lnTo>
                  <a:pt x="2185" y="1512"/>
                </a:lnTo>
                <a:lnTo>
                  <a:pt x="2180" y="1505"/>
                </a:lnTo>
                <a:close/>
                <a:moveTo>
                  <a:pt x="3432" y="1505"/>
                </a:moveTo>
                <a:lnTo>
                  <a:pt x="3432" y="1505"/>
                </a:lnTo>
                <a:cubicBezTo>
                  <a:pt x="3408" y="1475"/>
                  <a:pt x="3381" y="1468"/>
                  <a:pt x="3362" y="1467"/>
                </a:cubicBezTo>
                <a:cubicBezTo>
                  <a:pt x="3315" y="1464"/>
                  <a:pt x="3278" y="1499"/>
                  <a:pt x="3274" y="1503"/>
                </a:cubicBezTo>
                <a:lnTo>
                  <a:pt x="3266" y="1510"/>
                </a:lnTo>
                <a:lnTo>
                  <a:pt x="3227" y="2242"/>
                </a:lnTo>
                <a:lnTo>
                  <a:pt x="3280" y="2244"/>
                </a:lnTo>
                <a:lnTo>
                  <a:pt x="3318" y="1535"/>
                </a:lnTo>
                <a:cubicBezTo>
                  <a:pt x="3328" y="1528"/>
                  <a:pt x="3344" y="1519"/>
                  <a:pt x="3360" y="1520"/>
                </a:cubicBezTo>
                <a:cubicBezTo>
                  <a:pt x="3369" y="1521"/>
                  <a:pt x="3377" y="1525"/>
                  <a:pt x="3385" y="1533"/>
                </a:cubicBezTo>
                <a:lnTo>
                  <a:pt x="3423" y="2244"/>
                </a:lnTo>
                <a:lnTo>
                  <a:pt x="3477" y="2242"/>
                </a:lnTo>
                <a:lnTo>
                  <a:pt x="3438" y="1512"/>
                </a:lnTo>
                <a:lnTo>
                  <a:pt x="3432" y="1505"/>
                </a:ln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3" name="Tekstfelt 2" descr="Eksempler: Hvordan bakker vi op om det, der foregår i børnenes liv? ">
            <a:extLst>
              <a:ext uri="{FF2B5EF4-FFF2-40B4-BE49-F238E27FC236}">
                <a16:creationId xmlns:a16="http://schemas.microsoft.com/office/drawing/2014/main" id="{20D5EB39-179D-D873-E497-25ED817C42E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19997" y="4533961"/>
            <a:ext cx="6852377" cy="1880103"/>
          </a:xfrm>
          <a:prstGeom prst="rect">
            <a:avLst/>
          </a:prstGeom>
          <a:solidFill>
            <a:srgbClr val="FFF2BA"/>
          </a:solidFill>
        </p:spPr>
        <p:txBody>
          <a:bodyPr wrap="square" lIns="108000" tIns="108000" rIns="108000" bIns="108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da-DK" sz="1400" b="1" dirty="0">
                <a:latin typeface="KBH" panose="00000500000000000000" pitchFamily="2" charset="0"/>
              </a:rPr>
              <a:t>Eksempler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da-DK" sz="1400" dirty="0">
                <a:latin typeface="KBH Tekst" panose="00000500000000000000" pitchFamily="2" charset="0"/>
              </a:rPr>
              <a:t>Vi støtter op ved at deltage i arrangementer og aktiviteter, som dagtilbuddet arrangerer, så vi viser vores engagement i barnets hverdag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da-DK" sz="1400" dirty="0">
                <a:latin typeface="KBH Tekst" panose="00000500000000000000" pitchFamily="2" charset="0"/>
              </a:rPr>
              <a:t>Vi prøver at være åbne og ærlige om både det, der går godt, og de udfordringer vi oplever, så pædagogerne kan støtte barnet bedst muligt.</a:t>
            </a:r>
          </a:p>
        </p:txBody>
      </p:sp>
    </p:spTree>
    <p:extLst>
      <p:ext uri="{BB962C8B-B14F-4D97-AF65-F5344CB8AC3E}">
        <p14:creationId xmlns:p14="http://schemas.microsoft.com/office/powerpoint/2010/main" val="3140431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BEF960-FD22-4EF7-9EEB-F8F822BFA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1375933"/>
            <a:ext cx="9681303" cy="1236601"/>
          </a:xfrm>
        </p:spPr>
        <p:txBody>
          <a:bodyPr/>
          <a:lstStyle/>
          <a:p>
            <a:pPr>
              <a:lnSpc>
                <a:spcPct val="107000"/>
              </a:lnSpc>
            </a:pPr>
            <a:r>
              <a:rPr lang="da-DK" sz="4000" dirty="0">
                <a:solidFill>
                  <a:srgbClr val="0C807E"/>
                </a:solidFill>
                <a:latin typeface="KBH" panose="00000500000000000000" pitchFamily="2" charset="0"/>
                <a:cs typeface="Times New Roman" panose="02020603050405020304" pitchFamily="18" charset="0"/>
              </a:rPr>
              <a:t>Hvad kendetegner den gode dialog mellem dagtilbud og hjem? </a:t>
            </a:r>
            <a:br>
              <a:rPr lang="da-DK" sz="4800" dirty="0">
                <a:effectLst/>
                <a:latin typeface="KBH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a-DK" sz="4800" dirty="0">
                <a:latin typeface="KBH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a-DK" sz="4800" dirty="0">
                <a:effectLst/>
                <a:latin typeface="KBH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a-DK" sz="4800" dirty="0">
                <a:effectLst/>
                <a:latin typeface="KBH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a-DK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a-DK" sz="4800" dirty="0">
                <a:latin typeface="KBH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a-DK" i="1" dirty="0">
                <a:latin typeface="KBH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a-DK" dirty="0"/>
          </a:p>
        </p:txBody>
      </p:sp>
      <p:sp>
        <p:nvSpPr>
          <p:cNvPr id="5" name="Tekstfelt 4" descr="Underspørgsmål til drøftelse ark 4">
            <a:extLst>
              <a:ext uri="{FF2B5EF4-FFF2-40B4-BE49-F238E27FC236}">
                <a16:creationId xmlns:a16="http://schemas.microsoft.com/office/drawing/2014/main" id="{40E195D1-585E-460B-AED9-53B8A5069A2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61999" y="2973291"/>
            <a:ext cx="6642101" cy="14291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da-DK" sz="2200" dirty="0">
                <a:latin typeface="KBH" panose="00000500000000000000" pitchFamily="2" charset="0"/>
                <a:cs typeface="Times New Roman" panose="02020603050405020304" pitchFamily="18" charset="0"/>
              </a:rPr>
              <a:t>Hvad er vi optagede af i kommunikationen med hinanden?</a:t>
            </a:r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da-DK" sz="2200" dirty="0">
                <a:latin typeface="KBH" panose="00000500000000000000" pitchFamily="2" charset="0"/>
                <a:cs typeface="Times New Roman" panose="02020603050405020304" pitchFamily="18" charset="0"/>
              </a:rPr>
              <a:t>Hvilke forventninger har vi til kommunikationen med hinanden? </a:t>
            </a:r>
          </a:p>
        </p:txBody>
      </p:sp>
      <p:sp>
        <p:nvSpPr>
          <p:cNvPr id="6" name="Tekstfelt 5" descr="Spørgeark 4">
            <a:extLst>
              <a:ext uri="{FF2B5EF4-FFF2-40B4-BE49-F238E27FC236}">
                <a16:creationId xmlns:a16="http://schemas.microsoft.com/office/drawing/2014/main" id="{645C5FB9-D894-47FE-AD2E-199CE1CA676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19998" y="662977"/>
            <a:ext cx="968130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600" dirty="0"/>
              <a:t>Spørgeark 4 – Tal om jeres forventninger til forældresamarbejdet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D5CF8DA-6044-4DD6-87A9-E828E81A8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30001" y="2810699"/>
            <a:ext cx="2700000" cy="2804400"/>
          </a:xfrm>
          <a:prstGeom prst="rect">
            <a:avLst/>
          </a:prstGeom>
        </p:spPr>
      </p:pic>
      <p:sp>
        <p:nvSpPr>
          <p:cNvPr id="3" name="Tekstfelt 2" descr="Eksempler: Hvad kendetegner den gode dialog mellem dagtilbud og hjem? ">
            <a:extLst>
              <a:ext uri="{FF2B5EF4-FFF2-40B4-BE49-F238E27FC236}">
                <a16:creationId xmlns:a16="http://schemas.microsoft.com/office/drawing/2014/main" id="{9E06B18D-2B5B-A016-C558-BEC5938B777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19998" y="4863766"/>
            <a:ext cx="6852377" cy="1449216"/>
          </a:xfrm>
          <a:prstGeom prst="rect">
            <a:avLst/>
          </a:prstGeom>
          <a:solidFill>
            <a:srgbClr val="A8BFFF"/>
          </a:solidFill>
        </p:spPr>
        <p:txBody>
          <a:bodyPr wrap="square" lIns="108000" tIns="108000" rIns="108000" bIns="108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da-DK" sz="1400" b="1" dirty="0">
                <a:latin typeface="KBH" panose="00000500000000000000" pitchFamily="2" charset="0"/>
              </a:rPr>
              <a:t>Eksempler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da-DK" sz="1400" dirty="0">
                <a:latin typeface="KBH Tekst" panose="00000500000000000000" pitchFamily="2" charset="0"/>
              </a:rPr>
              <a:t>Vi er optagede af at skabe en tryg dialog, hvor vi kan stille spørgsmål uden at føle os til besvær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da-DK" sz="1400" dirty="0">
                <a:latin typeface="KBH Tekst" panose="00000500000000000000" pitchFamily="2" charset="0"/>
              </a:rPr>
              <a:t>Vi forventer, at kommunikationen altid har barnets trivsel og udvikling som det vigtigste omdrejningspunkt.</a:t>
            </a:r>
            <a:endParaRPr lang="da-DK" sz="1400" b="1" dirty="0">
              <a:latin typeface="KBH Teks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90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BEF960-FD22-4EF7-9EEB-F8F822BFA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1294310"/>
            <a:ext cx="9681303" cy="1236601"/>
          </a:xfrm>
        </p:spPr>
        <p:txBody>
          <a:bodyPr/>
          <a:lstStyle/>
          <a:p>
            <a:pPr>
              <a:lnSpc>
                <a:spcPct val="107000"/>
              </a:lnSpc>
            </a:pPr>
            <a:r>
              <a:rPr lang="da-DK" sz="4000" spc="-150" dirty="0">
                <a:solidFill>
                  <a:srgbClr val="0C807E"/>
                </a:solidFill>
                <a:latin typeface="KBH" panose="00000500000000000000" pitchFamily="2" charset="0"/>
                <a:cs typeface="Times New Roman" panose="02020603050405020304" pitchFamily="18" charset="0"/>
              </a:rPr>
              <a:t>Hvordan holder vi hinanden orienteret om det, der er vigtigt for børnene? </a:t>
            </a:r>
            <a:br>
              <a:rPr lang="da-DK" sz="4800" dirty="0">
                <a:solidFill>
                  <a:srgbClr val="FF0000"/>
                </a:solidFill>
                <a:latin typeface="KBH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a-DK" sz="4800" dirty="0">
                <a:latin typeface="KBH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a-DK" sz="4800" dirty="0">
                <a:effectLst/>
                <a:latin typeface="KBH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a-DK" sz="4800" dirty="0">
                <a:latin typeface="KBH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a-DK" sz="4800" dirty="0">
                <a:effectLst/>
                <a:latin typeface="KBH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a-DK" sz="4800" dirty="0">
                <a:effectLst/>
                <a:latin typeface="KBH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a-DK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a-DK" sz="4800" dirty="0">
                <a:latin typeface="KBH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a-DK" i="1" dirty="0">
                <a:latin typeface="KBH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a-DK" dirty="0"/>
          </a:p>
        </p:txBody>
      </p:sp>
      <p:sp>
        <p:nvSpPr>
          <p:cNvPr id="5" name="Tekstfelt 4" descr="Underspørgsmål til drøftelse ark 5">
            <a:extLst>
              <a:ext uri="{FF2B5EF4-FFF2-40B4-BE49-F238E27FC236}">
                <a16:creationId xmlns:a16="http://schemas.microsoft.com/office/drawing/2014/main" id="{40E195D1-585E-460B-AED9-53B8A5069A2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19998" y="2916023"/>
            <a:ext cx="7239001" cy="14291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da-DK" sz="2200" dirty="0">
                <a:latin typeface="KBH" panose="00000500000000000000" pitchFamily="2" charset="0"/>
                <a:cs typeface="Times New Roman" panose="02020603050405020304" pitchFamily="18" charset="0"/>
              </a:rPr>
              <a:t>Hvad fungerer godt eller mindre godt, når vi orienterer hinanden om børnene?</a:t>
            </a: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da-DK" sz="2200" dirty="0">
                <a:latin typeface="KBH" panose="00000500000000000000" pitchFamily="2" charset="0"/>
                <a:cs typeface="Times New Roman" panose="02020603050405020304" pitchFamily="18" charset="0"/>
              </a:rPr>
              <a:t>Hvilke ønsker har vi til vores digitale kommunikation?</a:t>
            </a:r>
          </a:p>
        </p:txBody>
      </p:sp>
      <p:sp>
        <p:nvSpPr>
          <p:cNvPr id="6" name="Tekstfelt 5" descr="Spørgeark 5">
            <a:extLst>
              <a:ext uri="{FF2B5EF4-FFF2-40B4-BE49-F238E27FC236}">
                <a16:creationId xmlns:a16="http://schemas.microsoft.com/office/drawing/2014/main" id="{645C5FB9-D894-47FE-AD2E-199CE1CA676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19998" y="662977"/>
            <a:ext cx="968130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600" dirty="0"/>
              <a:t>Spørgeark 5 – Tal om jeres forventninger til forældresamarbejdet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208DA87-6969-44F4-A1CE-5B5336D43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74541" y="3099557"/>
            <a:ext cx="2700000" cy="2804400"/>
          </a:xfrm>
          <a:prstGeom prst="rect">
            <a:avLst/>
          </a:prstGeom>
        </p:spPr>
      </p:pic>
      <p:sp>
        <p:nvSpPr>
          <p:cNvPr id="3" name="Tekstfelt 2" descr="Eksempler: Hvordan holder vi hinanden orienteret om det, der er vigtigt for børnene? ">
            <a:extLst>
              <a:ext uri="{FF2B5EF4-FFF2-40B4-BE49-F238E27FC236}">
                <a16:creationId xmlns:a16="http://schemas.microsoft.com/office/drawing/2014/main" id="{4C70B4EA-B79F-CBDF-1F1B-86E11919371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19998" y="4730244"/>
            <a:ext cx="6852377" cy="1449216"/>
          </a:xfrm>
          <a:prstGeom prst="rect">
            <a:avLst/>
          </a:prstGeom>
          <a:solidFill>
            <a:srgbClr val="C4ADFF"/>
          </a:solidFill>
        </p:spPr>
        <p:txBody>
          <a:bodyPr wrap="square" lIns="108000" tIns="108000" rIns="108000" bIns="108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da-DK" sz="1400" b="1" dirty="0">
                <a:latin typeface="KBH" panose="00000500000000000000" pitchFamily="2" charset="0"/>
              </a:rPr>
              <a:t>Eksempler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da-DK" sz="1400" dirty="0">
                <a:latin typeface="KBH Tekst" panose="00000500000000000000" pitchFamily="2" charset="0"/>
              </a:rPr>
              <a:t>Det fungerer godt, når vi både orienterer om det der udfordrer, og om positive ting – f.eks. nye færdigheder eller små succeser.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da-DK" sz="1400" dirty="0">
                <a:latin typeface="KBH Tekst" panose="00000500000000000000" pitchFamily="2" charset="0"/>
              </a:rPr>
              <a:t>Vi ønsker, at der er en tydelig forskel på, hvad der er “skal læses” og hvad der er “rart at vide”</a:t>
            </a:r>
          </a:p>
        </p:txBody>
      </p:sp>
    </p:spTree>
    <p:extLst>
      <p:ext uri="{BB962C8B-B14F-4D97-AF65-F5344CB8AC3E}">
        <p14:creationId xmlns:p14="http://schemas.microsoft.com/office/powerpoint/2010/main" val="2187387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BEF960-FD22-4EF7-9EEB-F8F822BFA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1478024"/>
            <a:ext cx="9681303" cy="1236601"/>
          </a:xfrm>
        </p:spPr>
        <p:txBody>
          <a:bodyPr/>
          <a:lstStyle/>
          <a:p>
            <a:pPr>
              <a:lnSpc>
                <a:spcPct val="107000"/>
              </a:lnSpc>
            </a:pPr>
            <a:r>
              <a:rPr lang="da-DK" sz="4000" dirty="0">
                <a:solidFill>
                  <a:srgbClr val="0C807E"/>
                </a:solidFill>
                <a:latin typeface="KBH" panose="00000500000000000000" pitchFamily="2" charset="0"/>
                <a:cs typeface="Times New Roman" panose="02020603050405020304" pitchFamily="18" charset="0"/>
              </a:rPr>
              <a:t>Hvordan deler vi vores oplevelser, undren, behov og bekymringer? </a:t>
            </a:r>
            <a:br>
              <a:rPr lang="da-DK" sz="4800" dirty="0">
                <a:latin typeface="KBH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a-DK" sz="4800" dirty="0">
                <a:effectLst/>
                <a:latin typeface="KBH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a-DK" sz="4800" dirty="0">
                <a:latin typeface="KBH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a-DK" sz="4800" dirty="0">
                <a:effectLst/>
                <a:latin typeface="KBH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a-DK" sz="4800" dirty="0">
                <a:effectLst/>
                <a:latin typeface="KBH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a-DK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a-DK" sz="4800" dirty="0">
                <a:latin typeface="KBH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a-DK" i="1" dirty="0">
                <a:latin typeface="KBH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a-DK" dirty="0"/>
          </a:p>
        </p:txBody>
      </p:sp>
      <p:sp>
        <p:nvSpPr>
          <p:cNvPr id="5" name="Tekstfelt 4" descr="Underspørgsmål til drøftelse ark 6">
            <a:extLst>
              <a:ext uri="{FF2B5EF4-FFF2-40B4-BE49-F238E27FC236}">
                <a16:creationId xmlns:a16="http://schemas.microsoft.com/office/drawing/2014/main" id="{40E195D1-585E-460B-AED9-53B8A5069A2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19998" y="3110902"/>
            <a:ext cx="6642101" cy="14291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da-DK" sz="2200" dirty="0">
                <a:latin typeface="KBH" panose="00000500000000000000" pitchFamily="2" charset="0"/>
                <a:cs typeface="Times New Roman" panose="02020603050405020304" pitchFamily="18" charset="0"/>
              </a:rPr>
              <a:t>Hvornår og med hvem taler vi sammen om de forskellige ting? </a:t>
            </a: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da-DK" sz="2200" dirty="0">
                <a:latin typeface="KBH" panose="00000500000000000000" pitchFamily="2" charset="0"/>
                <a:cs typeface="Times New Roman" panose="02020603050405020304" pitchFamily="18" charset="0"/>
              </a:rPr>
              <a:t>Hvordan sikrer vi, at vi taler åbent og respektfuldt med hinanden?</a:t>
            </a:r>
          </a:p>
        </p:txBody>
      </p:sp>
      <p:sp>
        <p:nvSpPr>
          <p:cNvPr id="6" name="Tekstfelt 5" descr="Spørgeark 6">
            <a:extLst>
              <a:ext uri="{FF2B5EF4-FFF2-40B4-BE49-F238E27FC236}">
                <a16:creationId xmlns:a16="http://schemas.microsoft.com/office/drawing/2014/main" id="{645C5FB9-D894-47FE-AD2E-199CE1CA676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19998" y="662977"/>
            <a:ext cx="968130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600" dirty="0"/>
              <a:t>Spørgeark 6 – Tal om jeres forventninger til forældresamarbejdet</a:t>
            </a:r>
          </a:p>
        </p:txBody>
      </p:sp>
      <p:sp>
        <p:nvSpPr>
          <p:cNvPr id="7" name="Freeform 25">
            <a:extLst>
              <a:ext uri="{FF2B5EF4-FFF2-40B4-BE49-F238E27FC236}">
                <a16:creationId xmlns:a16="http://schemas.microsoft.com/office/drawing/2014/main" id="{5D1BF0C2-E9ED-4537-8FEC-06EC36DC0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735730" y="3110902"/>
            <a:ext cx="2170511" cy="2369507"/>
          </a:xfrm>
          <a:custGeom>
            <a:avLst/>
            <a:gdLst>
              <a:gd name="T0" fmla="*/ 1447 w 1954"/>
              <a:gd name="T1" fmla="*/ 1967 h 2131"/>
              <a:gd name="T2" fmla="*/ 1210 w 1954"/>
              <a:gd name="T3" fmla="*/ 2079 h 2131"/>
              <a:gd name="T4" fmla="*/ 1352 w 1954"/>
              <a:gd name="T5" fmla="*/ 1739 h 2131"/>
              <a:gd name="T6" fmla="*/ 1447 w 1954"/>
              <a:gd name="T7" fmla="*/ 1967 h 2131"/>
              <a:gd name="T8" fmla="*/ 1362 w 1954"/>
              <a:gd name="T9" fmla="*/ 1687 h 2131"/>
              <a:gd name="T10" fmla="*/ 523 w 1954"/>
              <a:gd name="T11" fmla="*/ 1886 h 2131"/>
              <a:gd name="T12" fmla="*/ 470 w 1954"/>
              <a:gd name="T13" fmla="*/ 1706 h 2131"/>
              <a:gd name="T14" fmla="*/ 477 w 1954"/>
              <a:gd name="T15" fmla="*/ 1916 h 2131"/>
              <a:gd name="T16" fmla="*/ 1168 w 1954"/>
              <a:gd name="T17" fmla="*/ 2114 h 2131"/>
              <a:gd name="T18" fmla="*/ 1210 w 1954"/>
              <a:gd name="T19" fmla="*/ 2131 h 2131"/>
              <a:gd name="T20" fmla="*/ 1497 w 1954"/>
              <a:gd name="T21" fmla="*/ 1790 h 2131"/>
              <a:gd name="T22" fmla="*/ 980 w 1954"/>
              <a:gd name="T23" fmla="*/ 1078 h 2131"/>
              <a:gd name="T24" fmla="*/ 527 w 1954"/>
              <a:gd name="T25" fmla="*/ 625 h 2131"/>
              <a:gd name="T26" fmla="*/ 532 w 1954"/>
              <a:gd name="T27" fmla="*/ 440 h 2131"/>
              <a:gd name="T28" fmla="*/ 985 w 1954"/>
              <a:gd name="T29" fmla="*/ 317 h 2131"/>
              <a:gd name="T30" fmla="*/ 1410 w 1954"/>
              <a:gd name="T31" fmla="*/ 365 h 2131"/>
              <a:gd name="T32" fmla="*/ 1433 w 1954"/>
              <a:gd name="T33" fmla="*/ 625 h 2131"/>
              <a:gd name="T34" fmla="*/ 980 w 1954"/>
              <a:gd name="T35" fmla="*/ 1078 h 2131"/>
              <a:gd name="T36" fmla="*/ 557 w 1954"/>
              <a:gd name="T37" fmla="*/ 347 h 2131"/>
              <a:gd name="T38" fmla="*/ 647 w 1954"/>
              <a:gd name="T39" fmla="*/ 203 h 2131"/>
              <a:gd name="T40" fmla="*/ 841 w 1954"/>
              <a:gd name="T41" fmla="*/ 78 h 2131"/>
              <a:gd name="T42" fmla="*/ 980 w 1954"/>
              <a:gd name="T43" fmla="*/ 56 h 2131"/>
              <a:gd name="T44" fmla="*/ 1375 w 1954"/>
              <a:gd name="T45" fmla="*/ 287 h 2131"/>
              <a:gd name="T46" fmla="*/ 552 w 1954"/>
              <a:gd name="T47" fmla="*/ 362 h 2131"/>
              <a:gd name="T48" fmla="*/ 1143 w 1954"/>
              <a:gd name="T49" fmla="*/ 1111 h 2131"/>
              <a:gd name="T50" fmla="*/ 1122 w 1954"/>
              <a:gd name="T51" fmla="*/ 1111 h 2131"/>
              <a:gd name="T52" fmla="*/ 1486 w 1954"/>
              <a:gd name="T53" fmla="*/ 509 h 2131"/>
              <a:gd name="T54" fmla="*/ 1484 w 1954"/>
              <a:gd name="T55" fmla="*/ 412 h 2131"/>
              <a:gd name="T56" fmla="*/ 986 w 1954"/>
              <a:gd name="T57" fmla="*/ 0 h 2131"/>
              <a:gd name="T58" fmla="*/ 573 w 1954"/>
              <a:gd name="T59" fmla="*/ 209 h 2131"/>
              <a:gd name="T60" fmla="*/ 480 w 1954"/>
              <a:gd name="T61" fmla="*/ 432 h 2131"/>
              <a:gd name="T62" fmla="*/ 474 w 1954"/>
              <a:gd name="T63" fmla="*/ 625 h 2131"/>
              <a:gd name="T64" fmla="*/ 817 w 1954"/>
              <a:gd name="T65" fmla="*/ 1111 h 2131"/>
              <a:gd name="T66" fmla="*/ 6 w 1954"/>
              <a:gd name="T67" fmla="*/ 1907 h 2131"/>
              <a:gd name="T68" fmla="*/ 59 w 1954"/>
              <a:gd name="T69" fmla="*/ 2121 h 2131"/>
              <a:gd name="T70" fmla="*/ 240 w 1954"/>
              <a:gd name="T71" fmla="*/ 1399 h 2131"/>
              <a:gd name="T72" fmla="*/ 1143 w 1954"/>
              <a:gd name="T73" fmla="*/ 1164 h 2131"/>
              <a:gd name="T74" fmla="*/ 1901 w 1954"/>
              <a:gd name="T75" fmla="*/ 1907 h 2131"/>
              <a:gd name="T76" fmla="*/ 1954 w 1954"/>
              <a:gd name="T77" fmla="*/ 2121 h 2131"/>
              <a:gd name="T78" fmla="*/ 1143 w 1954"/>
              <a:gd name="T79" fmla="*/ 1111 h 2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54" h="2131">
                <a:moveTo>
                  <a:pt x="1447" y="1967"/>
                </a:moveTo>
                <a:lnTo>
                  <a:pt x="1447" y="1967"/>
                </a:lnTo>
                <a:cubicBezTo>
                  <a:pt x="1389" y="2043"/>
                  <a:pt x="1253" y="2079"/>
                  <a:pt x="1211" y="2079"/>
                </a:cubicBezTo>
                <a:cubicBezTo>
                  <a:pt x="1211" y="2079"/>
                  <a:pt x="1210" y="2079"/>
                  <a:pt x="1210" y="2079"/>
                </a:cubicBezTo>
                <a:lnTo>
                  <a:pt x="1090" y="1831"/>
                </a:lnTo>
                <a:cubicBezTo>
                  <a:pt x="1133" y="1799"/>
                  <a:pt x="1254" y="1721"/>
                  <a:pt x="1352" y="1739"/>
                </a:cubicBezTo>
                <a:cubicBezTo>
                  <a:pt x="1394" y="1747"/>
                  <a:pt x="1426" y="1772"/>
                  <a:pt x="1451" y="1816"/>
                </a:cubicBezTo>
                <a:cubicBezTo>
                  <a:pt x="1483" y="1873"/>
                  <a:pt x="1482" y="1923"/>
                  <a:pt x="1447" y="1967"/>
                </a:cubicBezTo>
                <a:close/>
                <a:moveTo>
                  <a:pt x="1362" y="1687"/>
                </a:moveTo>
                <a:lnTo>
                  <a:pt x="1362" y="1687"/>
                </a:lnTo>
                <a:cubicBezTo>
                  <a:pt x="1227" y="1661"/>
                  <a:pt x="1070" y="1778"/>
                  <a:pt x="1043" y="1799"/>
                </a:cubicBezTo>
                <a:cubicBezTo>
                  <a:pt x="749" y="1903"/>
                  <a:pt x="569" y="1912"/>
                  <a:pt x="523" y="1886"/>
                </a:cubicBezTo>
                <a:lnTo>
                  <a:pt x="523" y="1706"/>
                </a:lnTo>
                <a:lnTo>
                  <a:pt x="470" y="1706"/>
                </a:lnTo>
                <a:lnTo>
                  <a:pt x="470" y="1898"/>
                </a:lnTo>
                <a:lnTo>
                  <a:pt x="477" y="1916"/>
                </a:lnTo>
                <a:cubicBezTo>
                  <a:pt x="564" y="2010"/>
                  <a:pt x="925" y="1896"/>
                  <a:pt x="1042" y="1856"/>
                </a:cubicBezTo>
                <a:lnTo>
                  <a:pt x="1168" y="2114"/>
                </a:lnTo>
                <a:lnTo>
                  <a:pt x="1182" y="2127"/>
                </a:lnTo>
                <a:cubicBezTo>
                  <a:pt x="1188" y="2130"/>
                  <a:pt x="1198" y="2131"/>
                  <a:pt x="1210" y="2131"/>
                </a:cubicBezTo>
                <a:cubicBezTo>
                  <a:pt x="1276" y="2131"/>
                  <a:pt x="1411" y="2088"/>
                  <a:pt x="1480" y="2012"/>
                </a:cubicBezTo>
                <a:cubicBezTo>
                  <a:pt x="1519" y="1967"/>
                  <a:pt x="1555" y="1893"/>
                  <a:pt x="1497" y="1790"/>
                </a:cubicBezTo>
                <a:cubicBezTo>
                  <a:pt x="1465" y="1733"/>
                  <a:pt x="1420" y="1698"/>
                  <a:pt x="1362" y="1687"/>
                </a:cubicBezTo>
                <a:close/>
                <a:moveTo>
                  <a:pt x="980" y="1078"/>
                </a:moveTo>
                <a:lnTo>
                  <a:pt x="980" y="1078"/>
                </a:lnTo>
                <a:cubicBezTo>
                  <a:pt x="730" y="1078"/>
                  <a:pt x="527" y="875"/>
                  <a:pt x="527" y="625"/>
                </a:cubicBezTo>
                <a:lnTo>
                  <a:pt x="527" y="509"/>
                </a:lnTo>
                <a:cubicBezTo>
                  <a:pt x="527" y="486"/>
                  <a:pt x="529" y="463"/>
                  <a:pt x="532" y="440"/>
                </a:cubicBezTo>
                <a:cubicBezTo>
                  <a:pt x="534" y="432"/>
                  <a:pt x="535" y="425"/>
                  <a:pt x="537" y="417"/>
                </a:cubicBezTo>
                <a:cubicBezTo>
                  <a:pt x="720" y="404"/>
                  <a:pt x="796" y="387"/>
                  <a:pt x="985" y="317"/>
                </a:cubicBezTo>
                <a:lnTo>
                  <a:pt x="987" y="316"/>
                </a:lnTo>
                <a:cubicBezTo>
                  <a:pt x="1076" y="274"/>
                  <a:pt x="1239" y="263"/>
                  <a:pt x="1410" y="365"/>
                </a:cubicBezTo>
                <a:cubicBezTo>
                  <a:pt x="1425" y="411"/>
                  <a:pt x="1433" y="459"/>
                  <a:pt x="1433" y="509"/>
                </a:cubicBezTo>
                <a:lnTo>
                  <a:pt x="1433" y="625"/>
                </a:lnTo>
                <a:cubicBezTo>
                  <a:pt x="1433" y="875"/>
                  <a:pt x="1230" y="1078"/>
                  <a:pt x="980" y="1078"/>
                </a:cubicBezTo>
                <a:lnTo>
                  <a:pt x="980" y="1078"/>
                </a:lnTo>
                <a:close/>
                <a:moveTo>
                  <a:pt x="557" y="347"/>
                </a:moveTo>
                <a:lnTo>
                  <a:pt x="557" y="347"/>
                </a:lnTo>
                <a:cubicBezTo>
                  <a:pt x="577" y="295"/>
                  <a:pt x="606" y="249"/>
                  <a:pt x="642" y="209"/>
                </a:cubicBezTo>
                <a:cubicBezTo>
                  <a:pt x="644" y="207"/>
                  <a:pt x="645" y="205"/>
                  <a:pt x="647" y="203"/>
                </a:cubicBezTo>
                <a:cubicBezTo>
                  <a:pt x="647" y="203"/>
                  <a:pt x="647" y="203"/>
                  <a:pt x="648" y="203"/>
                </a:cubicBezTo>
                <a:cubicBezTo>
                  <a:pt x="700" y="148"/>
                  <a:pt x="767" y="104"/>
                  <a:pt x="841" y="78"/>
                </a:cubicBezTo>
                <a:cubicBezTo>
                  <a:pt x="885" y="64"/>
                  <a:pt x="932" y="56"/>
                  <a:pt x="980" y="56"/>
                </a:cubicBezTo>
                <a:lnTo>
                  <a:pt x="980" y="56"/>
                </a:lnTo>
                <a:cubicBezTo>
                  <a:pt x="1101" y="56"/>
                  <a:pt x="1215" y="103"/>
                  <a:pt x="1300" y="189"/>
                </a:cubicBezTo>
                <a:cubicBezTo>
                  <a:pt x="1330" y="218"/>
                  <a:pt x="1355" y="252"/>
                  <a:pt x="1375" y="287"/>
                </a:cubicBezTo>
                <a:cubicBezTo>
                  <a:pt x="1256" y="233"/>
                  <a:pt x="1100" y="205"/>
                  <a:pt x="965" y="267"/>
                </a:cubicBezTo>
                <a:cubicBezTo>
                  <a:pt x="788" y="333"/>
                  <a:pt x="717" y="350"/>
                  <a:pt x="552" y="362"/>
                </a:cubicBezTo>
                <a:cubicBezTo>
                  <a:pt x="554" y="357"/>
                  <a:pt x="556" y="352"/>
                  <a:pt x="557" y="347"/>
                </a:cubicBezTo>
                <a:close/>
                <a:moveTo>
                  <a:pt x="1143" y="1111"/>
                </a:moveTo>
                <a:lnTo>
                  <a:pt x="1143" y="1111"/>
                </a:lnTo>
                <a:lnTo>
                  <a:pt x="1122" y="1111"/>
                </a:lnTo>
                <a:cubicBezTo>
                  <a:pt x="1333" y="1049"/>
                  <a:pt x="1486" y="855"/>
                  <a:pt x="1486" y="625"/>
                </a:cubicBezTo>
                <a:lnTo>
                  <a:pt x="1486" y="509"/>
                </a:lnTo>
                <a:cubicBezTo>
                  <a:pt x="1486" y="474"/>
                  <a:pt x="1483" y="440"/>
                  <a:pt x="1476" y="407"/>
                </a:cubicBezTo>
                <a:lnTo>
                  <a:pt x="1484" y="412"/>
                </a:lnTo>
                <a:lnTo>
                  <a:pt x="1467" y="346"/>
                </a:lnTo>
                <a:cubicBezTo>
                  <a:pt x="1417" y="158"/>
                  <a:pt x="1197" y="0"/>
                  <a:pt x="986" y="0"/>
                </a:cubicBezTo>
                <a:cubicBezTo>
                  <a:pt x="936" y="0"/>
                  <a:pt x="885" y="8"/>
                  <a:pt x="836" y="24"/>
                </a:cubicBezTo>
                <a:cubicBezTo>
                  <a:pt x="731" y="56"/>
                  <a:pt x="638" y="121"/>
                  <a:pt x="573" y="209"/>
                </a:cubicBezTo>
                <a:cubicBezTo>
                  <a:pt x="547" y="243"/>
                  <a:pt x="525" y="281"/>
                  <a:pt x="511" y="320"/>
                </a:cubicBezTo>
                <a:cubicBezTo>
                  <a:pt x="496" y="355"/>
                  <a:pt x="486" y="393"/>
                  <a:pt x="480" y="432"/>
                </a:cubicBezTo>
                <a:cubicBezTo>
                  <a:pt x="476" y="457"/>
                  <a:pt x="474" y="483"/>
                  <a:pt x="474" y="509"/>
                </a:cubicBezTo>
                <a:lnTo>
                  <a:pt x="474" y="625"/>
                </a:lnTo>
                <a:cubicBezTo>
                  <a:pt x="474" y="855"/>
                  <a:pt x="628" y="1049"/>
                  <a:pt x="838" y="1111"/>
                </a:cubicBezTo>
                <a:lnTo>
                  <a:pt x="817" y="1111"/>
                </a:lnTo>
                <a:cubicBezTo>
                  <a:pt x="645" y="1111"/>
                  <a:pt x="381" y="1177"/>
                  <a:pt x="201" y="1362"/>
                </a:cubicBezTo>
                <a:cubicBezTo>
                  <a:pt x="65" y="1502"/>
                  <a:pt x="0" y="1686"/>
                  <a:pt x="6" y="1907"/>
                </a:cubicBezTo>
                <a:lnTo>
                  <a:pt x="6" y="2121"/>
                </a:lnTo>
                <a:lnTo>
                  <a:pt x="59" y="2121"/>
                </a:lnTo>
                <a:lnTo>
                  <a:pt x="59" y="1906"/>
                </a:lnTo>
                <a:cubicBezTo>
                  <a:pt x="53" y="1699"/>
                  <a:pt x="114" y="1528"/>
                  <a:pt x="240" y="1399"/>
                </a:cubicBezTo>
                <a:cubicBezTo>
                  <a:pt x="407" y="1226"/>
                  <a:pt x="656" y="1164"/>
                  <a:pt x="817" y="1164"/>
                </a:cubicBezTo>
                <a:lnTo>
                  <a:pt x="1143" y="1164"/>
                </a:lnTo>
                <a:cubicBezTo>
                  <a:pt x="1270" y="1164"/>
                  <a:pt x="1462" y="1205"/>
                  <a:pt x="1620" y="1318"/>
                </a:cubicBezTo>
                <a:cubicBezTo>
                  <a:pt x="1806" y="1452"/>
                  <a:pt x="1901" y="1651"/>
                  <a:pt x="1901" y="1907"/>
                </a:cubicBezTo>
                <a:lnTo>
                  <a:pt x="1901" y="2121"/>
                </a:lnTo>
                <a:lnTo>
                  <a:pt x="1954" y="2121"/>
                </a:lnTo>
                <a:lnTo>
                  <a:pt x="1954" y="1907"/>
                </a:lnTo>
                <a:cubicBezTo>
                  <a:pt x="1954" y="1323"/>
                  <a:pt x="1469" y="1111"/>
                  <a:pt x="1143" y="1111"/>
                </a:cubicBezTo>
                <a:close/>
              </a:path>
            </a:pathLst>
          </a:custGeom>
          <a:solidFill>
            <a:srgbClr val="EEA8D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3" name="Tekstfelt 2" descr="Eksempler: Hvordan deler vi vores oplevelser, undren, behov og bekymringer? ">
            <a:extLst>
              <a:ext uri="{FF2B5EF4-FFF2-40B4-BE49-F238E27FC236}">
                <a16:creationId xmlns:a16="http://schemas.microsoft.com/office/drawing/2014/main" id="{6C5797B9-2F54-9CC5-622F-9B8C872CAE4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19998" y="4730244"/>
            <a:ext cx="6852377" cy="1233772"/>
          </a:xfrm>
          <a:prstGeom prst="rect">
            <a:avLst/>
          </a:prstGeom>
          <a:solidFill>
            <a:srgbClr val="F1B8DB"/>
          </a:solidFill>
        </p:spPr>
        <p:txBody>
          <a:bodyPr wrap="square" lIns="108000" tIns="108000" rIns="108000" bIns="108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da-DK" sz="1400" b="1" dirty="0">
                <a:latin typeface="KBH" panose="00000500000000000000" pitchFamily="2" charset="0"/>
              </a:rPr>
              <a:t>Eksempler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da-DK" sz="1400" dirty="0">
                <a:latin typeface="KBH Tekst" panose="00000500000000000000" pitchFamily="2" charset="0"/>
              </a:rPr>
              <a:t>Vi tager personlige bekymringer op i en fortrolig samtale – ikke foran andre forældre eller børn.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da-DK" sz="1400" dirty="0">
                <a:latin typeface="KBH Tekst" panose="00000500000000000000" pitchFamily="2" charset="0"/>
              </a:rPr>
              <a:t>Vi viser forståelse for, at alle kan have forskellige perspektiver og behov</a:t>
            </a:r>
          </a:p>
        </p:txBody>
      </p:sp>
    </p:spTree>
    <p:extLst>
      <p:ext uri="{BB962C8B-B14F-4D97-AF65-F5344CB8AC3E}">
        <p14:creationId xmlns:p14="http://schemas.microsoft.com/office/powerpoint/2010/main" val="2603016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16F6F-0B82-4FC2-877D-FA0160D51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0C807E"/>
                </a:solidFill>
              </a:rPr>
              <a:t>Dialogprocessen – et inspirationsmateriale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8480CB2E-5419-4640-BF50-305A90AAC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8" y="2191658"/>
            <a:ext cx="7146746" cy="366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indent="0">
              <a:buNone/>
            </a:pPr>
            <a:r>
              <a:rPr lang="da-DK" sz="2400" dirty="0">
                <a:solidFill>
                  <a:srgbClr val="0C807E"/>
                </a:solidFill>
                <a:latin typeface="KBH Medium" panose="00000600000000000000" pitchFamily="2" charset="0"/>
              </a:rPr>
              <a:t>Dialogprocessen består af:</a:t>
            </a:r>
          </a:p>
          <a:p>
            <a:pPr marL="342900" indent="-342900">
              <a:buAutoNum type="arabicPeriod"/>
            </a:pPr>
            <a:r>
              <a:rPr lang="da-DK" b="1" dirty="0">
                <a:solidFill>
                  <a:srgbClr val="0C807E"/>
                </a:solidFill>
                <a:latin typeface="KBH Medium" panose="00000600000000000000" pitchFamily="2" charset="0"/>
              </a:rPr>
              <a:t>Caféøvelsen: </a:t>
            </a:r>
            <a:r>
              <a:rPr lang="da-DK" dirty="0">
                <a:solidFill>
                  <a:srgbClr val="0C807E"/>
                </a:solidFill>
                <a:latin typeface="KBH Medium" panose="00000600000000000000" pitchFamily="2" charset="0"/>
              </a:rPr>
              <a:t>Dialogøvelse til at afstemme forventninger til forældresamarbejdet</a:t>
            </a:r>
          </a:p>
          <a:p>
            <a:pPr marL="342900" indent="-342900">
              <a:buAutoNum type="arabicPeriod"/>
            </a:pPr>
            <a:endParaRPr lang="da-DK" b="1" dirty="0">
              <a:solidFill>
                <a:srgbClr val="0C807E"/>
              </a:solidFill>
              <a:latin typeface="KBH Medium" panose="00000600000000000000" pitchFamily="2" charset="0"/>
            </a:endParaRPr>
          </a:p>
          <a:p>
            <a:pPr marL="342900" indent="-342900">
              <a:buAutoNum type="arabicPeriod"/>
            </a:pPr>
            <a:endParaRPr lang="da-DK" b="1" dirty="0">
              <a:solidFill>
                <a:srgbClr val="0C807E"/>
              </a:solidFill>
              <a:latin typeface="KBH Medium" panose="00000600000000000000" pitchFamily="2" charset="0"/>
            </a:endParaRPr>
          </a:p>
          <a:p>
            <a:pPr marL="342900" indent="-342900">
              <a:buAutoNum type="arabicPeriod"/>
            </a:pPr>
            <a:r>
              <a:rPr lang="da-DK" b="1" dirty="0">
                <a:solidFill>
                  <a:srgbClr val="0C807E"/>
                </a:solidFill>
                <a:latin typeface="KBH Medium" panose="00000600000000000000" pitchFamily="2" charset="0"/>
              </a:rPr>
              <a:t>Plakat og plakatskabelon: </a:t>
            </a:r>
            <a:r>
              <a:rPr lang="da-DK" dirty="0">
                <a:solidFill>
                  <a:srgbClr val="0C807E"/>
                </a:solidFill>
                <a:latin typeface="KBH Medium" panose="00000600000000000000" pitchFamily="2" charset="0"/>
              </a:rPr>
              <a:t>Plakat, der beskriver principper for det gode forældresamarbejde i dagtilbuddet</a:t>
            </a:r>
            <a:endParaRPr lang="da-DK" b="1" dirty="0">
              <a:solidFill>
                <a:srgbClr val="0C807E"/>
              </a:solidFill>
              <a:latin typeface="KBH Medium" panose="00000600000000000000" pitchFamily="2" charset="0"/>
            </a:endParaRPr>
          </a:p>
          <a:p>
            <a:pPr marL="0" indent="0">
              <a:buNone/>
            </a:pPr>
            <a:r>
              <a:rPr lang="da-DK" sz="1400" b="1" dirty="0">
                <a:solidFill>
                  <a:sysClr val="windowText" lastClr="000000"/>
                </a:solidFill>
                <a:latin typeface="KBH Tekst" panose="00000500000000000000" pitchFamily="2" charset="0"/>
              </a:rPr>
              <a:t> </a:t>
            </a:r>
          </a:p>
          <a:p>
            <a:pPr marL="0" indent="0">
              <a:buNone/>
            </a:pPr>
            <a:endParaRPr lang="da-DK" sz="1400" b="1" dirty="0">
              <a:solidFill>
                <a:sysClr val="windowText" lastClr="000000"/>
              </a:solidFill>
              <a:latin typeface="KBH Tekst" panose="00000500000000000000" pitchFamily="2" charset="0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77A221A-327F-4F58-B44F-1C298C909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1801" y="4115550"/>
            <a:ext cx="1533321" cy="2070488"/>
          </a:xfrm>
          <a:prstGeom prst="rect">
            <a:avLst/>
          </a:prstGeom>
          <a:ln>
            <a:solidFill>
              <a:srgbClr val="0C807E"/>
            </a:solidFill>
          </a:ln>
        </p:spPr>
      </p:pic>
      <p:grpSp>
        <p:nvGrpSpPr>
          <p:cNvPr id="3" name="Gruppe 2">
            <a:extLst>
              <a:ext uri="{FF2B5EF4-FFF2-40B4-BE49-F238E27FC236}">
                <a16:creationId xmlns:a16="http://schemas.microsoft.com/office/drawing/2014/main" id="{CDD0A9EE-F64B-54A8-3792-A6B299383F72}"/>
              </a:ext>
            </a:extLst>
          </p:cNvPr>
          <p:cNvGrpSpPr/>
          <p:nvPr/>
        </p:nvGrpSpPr>
        <p:grpSpPr>
          <a:xfrm>
            <a:off x="7866744" y="2191658"/>
            <a:ext cx="3264903" cy="1459470"/>
            <a:chOff x="7866744" y="2191658"/>
            <a:chExt cx="3264903" cy="1459470"/>
          </a:xfrm>
        </p:grpSpPr>
        <p:pic>
          <p:nvPicPr>
            <p:cNvPr id="9" name="Billede 8">
              <a:extLst>
                <a:ext uri="{FF2B5EF4-FFF2-40B4-BE49-F238E27FC236}">
                  <a16:creationId xmlns:a16="http://schemas.microsoft.com/office/drawing/2014/main" id="{7851F246-986F-E101-053C-109136AEF0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66744" y="2191658"/>
              <a:ext cx="1720830" cy="935124"/>
            </a:xfrm>
            <a:prstGeom prst="rect">
              <a:avLst/>
            </a:prstGeom>
            <a:ln>
              <a:solidFill>
                <a:srgbClr val="0C807E"/>
              </a:solidFill>
            </a:ln>
          </p:spPr>
        </p:pic>
        <p:pic>
          <p:nvPicPr>
            <p:cNvPr id="11" name="Billede 10">
              <a:extLst>
                <a:ext uri="{FF2B5EF4-FFF2-40B4-BE49-F238E27FC236}">
                  <a16:creationId xmlns:a16="http://schemas.microsoft.com/office/drawing/2014/main" id="{4B544CA5-A835-11F0-EC7E-9090DB679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68462" y="2656080"/>
              <a:ext cx="1863185" cy="995048"/>
            </a:xfrm>
            <a:prstGeom prst="rect">
              <a:avLst/>
            </a:prstGeom>
            <a:ln>
              <a:solidFill>
                <a:srgbClr val="0C807E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9665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16F6F-0B82-4FC2-877D-FA0160D51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0C807E"/>
                </a:solidFill>
              </a:rPr>
              <a:t>Til lederen: Om dialogprocessen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8480CB2E-5419-4640-BF50-305A90AAC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8" y="2719699"/>
            <a:ext cx="3939088" cy="2797592"/>
          </a:xfrm>
          <a:prstGeom prst="rect">
            <a:avLst/>
          </a:prstGeom>
          <a:solidFill>
            <a:schemeClr val="bg1"/>
          </a:solidFill>
          <a:ln>
            <a:solidFill>
              <a:srgbClr val="0C8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indent="0">
              <a:buNone/>
            </a:pPr>
            <a:r>
              <a:rPr lang="da-DK" sz="1400" b="1" dirty="0">
                <a:solidFill>
                  <a:sysClr val="windowText" lastClr="000000"/>
                </a:solidFill>
                <a:latin typeface="KBH Tekst" panose="00000500000000000000" pitchFamily="2" charset="0"/>
              </a:rPr>
              <a:t>Formål: </a:t>
            </a:r>
            <a:r>
              <a:rPr lang="da-DK" sz="1400" dirty="0">
                <a:solidFill>
                  <a:sysClr val="windowText" lastClr="000000"/>
                </a:solidFill>
                <a:latin typeface="KBH Tekst" panose="00000500000000000000" pitchFamily="2" charset="0"/>
              </a:rPr>
              <a:t>Dialogprocessen skal hjælpe med at forventningsafstemme det gode samarbejde mellem dagtilbud og hjem. </a:t>
            </a:r>
          </a:p>
          <a:p>
            <a:pPr marL="0" indent="0">
              <a:buNone/>
            </a:pPr>
            <a:endParaRPr lang="da-DK" sz="600" b="1" dirty="0">
              <a:solidFill>
                <a:sysClr val="windowText" lastClr="000000"/>
              </a:solidFill>
              <a:latin typeface="KBH Tekst" panose="00000500000000000000" pitchFamily="2" charset="0"/>
            </a:endParaRPr>
          </a:p>
          <a:p>
            <a:pPr marL="0" indent="0">
              <a:buNone/>
            </a:pPr>
            <a:r>
              <a:rPr lang="da-DK" sz="1400" b="1" dirty="0">
                <a:solidFill>
                  <a:sysClr val="windowText" lastClr="000000"/>
                </a:solidFill>
                <a:latin typeface="KBH Tekst" panose="00000500000000000000" pitchFamily="2" charset="0"/>
              </a:rPr>
              <a:t>Målgruppe: </a:t>
            </a:r>
          </a:p>
          <a:p>
            <a:r>
              <a:rPr lang="da-DK" sz="1400" dirty="0">
                <a:solidFill>
                  <a:sysClr val="windowText" lastClr="000000"/>
                </a:solidFill>
                <a:latin typeface="KBH Tekst" panose="00000500000000000000" pitchFamily="2" charset="0"/>
              </a:rPr>
              <a:t>Forældrene gennemfører caféøvelsen</a:t>
            </a:r>
          </a:p>
          <a:p>
            <a:r>
              <a:rPr lang="da-DK" sz="1400" dirty="0">
                <a:solidFill>
                  <a:sysClr val="windowText" lastClr="000000"/>
                </a:solidFill>
                <a:latin typeface="KBH Tekst" panose="00000500000000000000" pitchFamily="2" charset="0"/>
              </a:rPr>
              <a:t>Forældreråd og -bestyrelser drøfter bidragene som opsamling og tilpasser principper for forældresamarbejde på plakat</a:t>
            </a:r>
          </a:p>
        </p:txBody>
      </p:sp>
      <p:graphicFrame>
        <p:nvGraphicFramePr>
          <p:cNvPr id="7" name="Pladsholder til indhold 5">
            <a:extLst>
              <a:ext uri="{FF2B5EF4-FFF2-40B4-BE49-F238E27FC236}">
                <a16:creationId xmlns:a16="http://schemas.microsoft.com/office/drawing/2014/main" id="{8FF626B9-A14A-4560-A6CC-389050A33710}"/>
              </a:ext>
            </a:extLst>
          </p:cNvPr>
          <p:cNvGraphicFramePr>
            <a:graphicFrameLocks/>
          </p:cNvGraphicFramePr>
          <p:nvPr/>
        </p:nvGraphicFramePr>
        <p:xfrm>
          <a:off x="5579178" y="2637973"/>
          <a:ext cx="3137648" cy="3776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kstfelt 7" descr="Forslag til fremgangsmåde">
            <a:extLst>
              <a:ext uri="{FF2B5EF4-FFF2-40B4-BE49-F238E27FC236}">
                <a16:creationId xmlns:a16="http://schemas.microsoft.com/office/drawing/2014/main" id="{FEFD4BE3-2847-4A9C-A165-618DBA3478A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579178" y="2216170"/>
            <a:ext cx="313764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600" b="1" dirty="0">
                <a:solidFill>
                  <a:srgbClr val="0C807E"/>
                </a:solidFill>
                <a:latin typeface="KBH Tekst" panose="00000500000000000000" pitchFamily="2" charset="0"/>
              </a:rPr>
              <a:t>Forslag til fremgangsmåde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77A221A-327F-4F58-B44F-1C298C909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43206" y="4118495"/>
            <a:ext cx="1700566" cy="2296323"/>
          </a:xfrm>
          <a:prstGeom prst="rect">
            <a:avLst/>
          </a:prstGeom>
          <a:ln>
            <a:solidFill>
              <a:srgbClr val="0C807E"/>
            </a:solidFill>
          </a:ln>
        </p:spPr>
      </p:pic>
      <p:grpSp>
        <p:nvGrpSpPr>
          <p:cNvPr id="9" name="Gruppe 8">
            <a:extLst>
              <a:ext uri="{FF2B5EF4-FFF2-40B4-BE49-F238E27FC236}">
                <a16:creationId xmlns:a16="http://schemas.microsoft.com/office/drawing/2014/main" id="{5E7BAE5B-3776-6535-C39A-00CCE6456E71}"/>
              </a:ext>
            </a:extLst>
          </p:cNvPr>
          <p:cNvGrpSpPr/>
          <p:nvPr/>
        </p:nvGrpSpPr>
        <p:grpSpPr>
          <a:xfrm>
            <a:off x="8990058" y="2637973"/>
            <a:ext cx="2481942" cy="1188737"/>
            <a:chOff x="7866744" y="2191658"/>
            <a:chExt cx="3264903" cy="1459470"/>
          </a:xfrm>
        </p:grpSpPr>
        <p:pic>
          <p:nvPicPr>
            <p:cNvPr id="11" name="Billede 10">
              <a:extLst>
                <a:ext uri="{FF2B5EF4-FFF2-40B4-BE49-F238E27FC236}">
                  <a16:creationId xmlns:a16="http://schemas.microsoft.com/office/drawing/2014/main" id="{234AE694-E7FA-7311-F547-96D05F785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866744" y="2191658"/>
              <a:ext cx="1720830" cy="935124"/>
            </a:xfrm>
            <a:prstGeom prst="rect">
              <a:avLst/>
            </a:prstGeom>
            <a:ln>
              <a:solidFill>
                <a:srgbClr val="0C807E"/>
              </a:solidFill>
            </a:ln>
          </p:spPr>
        </p:pic>
        <p:pic>
          <p:nvPicPr>
            <p:cNvPr id="12" name="Billede 11">
              <a:extLst>
                <a:ext uri="{FF2B5EF4-FFF2-40B4-BE49-F238E27FC236}">
                  <a16:creationId xmlns:a16="http://schemas.microsoft.com/office/drawing/2014/main" id="{0D1E74CB-D025-763A-B0E1-2557C0000A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268462" y="2656080"/>
              <a:ext cx="1863185" cy="995048"/>
            </a:xfrm>
            <a:prstGeom prst="rect">
              <a:avLst/>
            </a:prstGeom>
            <a:ln>
              <a:solidFill>
                <a:srgbClr val="0C807E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880569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32D2C85F-D8A9-4C60-8B35-2EECAB2827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3549" y="2538390"/>
            <a:ext cx="7964901" cy="1781219"/>
          </a:xfrm>
        </p:spPr>
        <p:txBody>
          <a:bodyPr>
            <a:normAutofit/>
          </a:bodyPr>
          <a:lstStyle/>
          <a:p>
            <a:r>
              <a:rPr lang="da-DK" sz="9600" dirty="0">
                <a:solidFill>
                  <a:srgbClr val="0C807E"/>
                </a:solidFill>
              </a:rPr>
              <a:t>Caféøvelsen</a:t>
            </a:r>
          </a:p>
        </p:txBody>
      </p:sp>
      <p:sp>
        <p:nvSpPr>
          <p:cNvPr id="17" name="Subtitle 16">
            <a:extLst>
              <a:ext uri="{FF2B5EF4-FFF2-40B4-BE49-F238E27FC236}">
                <a16:creationId xmlns:a16="http://schemas.microsoft.com/office/drawing/2014/main" id="{3F38AC75-96C7-472C-BFF8-F3496F9CE5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0843" y="5327667"/>
            <a:ext cx="7810748" cy="810331"/>
          </a:xfrm>
        </p:spPr>
        <p:txBody>
          <a:bodyPr>
            <a:normAutofit/>
          </a:bodyPr>
          <a:lstStyle/>
          <a:p>
            <a:pPr>
              <a:buNone/>
            </a:pPr>
            <a:endParaRPr lang="da-DK" sz="1200" dirty="0"/>
          </a:p>
          <a:p>
            <a:pPr>
              <a:buNone/>
            </a:pPr>
            <a:endParaRPr lang="da-DK" sz="1200" dirty="0"/>
          </a:p>
          <a:p>
            <a:pPr>
              <a:buNone/>
            </a:pPr>
            <a:endParaRPr lang="da-DK" sz="1200" dirty="0"/>
          </a:p>
          <a:p>
            <a:pPr>
              <a:buNone/>
            </a:pPr>
            <a:r>
              <a:rPr lang="da-DK" sz="1200" dirty="0"/>
              <a:t>Børne- og Ungdomsforvaltningen</a:t>
            </a:r>
          </a:p>
        </p:txBody>
      </p:sp>
      <p:sp>
        <p:nvSpPr>
          <p:cNvPr id="52" name="Footer Placeholder 51">
            <a:extLst>
              <a:ext uri="{FF2B5EF4-FFF2-40B4-BE49-F238E27FC236}">
                <a16:creationId xmlns:a16="http://schemas.microsoft.com/office/drawing/2014/main" id="{49B96452-5571-4446-BBD5-A0DA07874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3" name="Slide Number Placeholder 52">
            <a:extLst>
              <a:ext uri="{FF2B5EF4-FFF2-40B4-BE49-F238E27FC236}">
                <a16:creationId xmlns:a16="http://schemas.microsoft.com/office/drawing/2014/main" id="{43375B1A-194E-403E-99F4-6C83A3A0C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05687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3C099321-321B-4E4E-B961-CF6C733B36D7}"/>
              </a:ext>
            </a:extLst>
          </p:cNvPr>
          <p:cNvSpPr/>
          <p:nvPr/>
        </p:nvSpPr>
        <p:spPr>
          <a:xfrm>
            <a:off x="720001" y="1933301"/>
            <a:ext cx="9030056" cy="4442110"/>
          </a:xfrm>
          <a:prstGeom prst="rect">
            <a:avLst/>
          </a:prstGeom>
          <a:solidFill>
            <a:srgbClr val="0C807E"/>
          </a:solidFill>
          <a:ln>
            <a:solidFill>
              <a:srgbClr val="E3ED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marL="0" indent="0">
              <a:buNone/>
            </a:pPr>
            <a:r>
              <a:rPr lang="da-DK" sz="1600" b="1" dirty="0">
                <a:solidFill>
                  <a:schemeClr val="bg1"/>
                </a:solidFill>
              </a:rPr>
              <a:t>Forud for forældremødet: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da-DK" sz="1600" dirty="0">
                <a:solidFill>
                  <a:schemeClr val="bg1"/>
                </a:solidFill>
              </a:rPr>
              <a:t>Print spørgearkene med de seks spørgsmål slide 8-13.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da-DK" sz="1600" dirty="0">
                <a:solidFill>
                  <a:schemeClr val="bg1"/>
                </a:solidFill>
              </a:rPr>
              <a:t>Sæt seks borde op. På hvert bord lægges et spørgeark med et spørgsmål og et stykke A3-papir og en kuglepen.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da-DK" sz="1600" dirty="0">
                <a:solidFill>
                  <a:schemeClr val="bg1"/>
                </a:solidFill>
              </a:rPr>
              <a:t>Aftal i personalegruppen, hvem der sidder ved bordene og faciliterer snakken  </a:t>
            </a:r>
          </a:p>
          <a:p>
            <a:pPr>
              <a:spcBef>
                <a:spcPts val="600"/>
              </a:spcBef>
            </a:pPr>
            <a:endParaRPr lang="da-DK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a-DK" sz="1600" b="1" dirty="0">
                <a:solidFill>
                  <a:schemeClr val="bg1"/>
                </a:solidFill>
              </a:rPr>
              <a:t>Til selve mødet:</a:t>
            </a:r>
          </a:p>
          <a:p>
            <a:pPr marL="228600" indent="-228600">
              <a:spcBef>
                <a:spcPts val="600"/>
              </a:spcBef>
              <a:buAutoNum type="arabicPeriod"/>
            </a:pPr>
            <a:r>
              <a:rPr lang="da-DK" sz="1600" dirty="0">
                <a:solidFill>
                  <a:schemeClr val="bg1"/>
                </a:solidFill>
              </a:rPr>
              <a:t>Introducer øvelsen – brug evt. forslaget på slide 4 </a:t>
            </a:r>
          </a:p>
          <a:p>
            <a:pPr marL="228600" indent="-228600">
              <a:spcBef>
                <a:spcPts val="600"/>
              </a:spcBef>
              <a:buAutoNum type="arabicPeriod"/>
            </a:pPr>
            <a:r>
              <a:rPr lang="da-DK" sz="1600" dirty="0">
                <a:solidFill>
                  <a:schemeClr val="bg1"/>
                </a:solidFill>
              </a:rPr>
              <a:t>Lad forældrene bevæge sig rundt mellem bordene i cirka 50 min. De bestemmer selv, hvornår de cirkulerer.</a:t>
            </a:r>
          </a:p>
          <a:p>
            <a:pPr marL="228600" indent="-228600">
              <a:spcBef>
                <a:spcPts val="600"/>
              </a:spcBef>
              <a:buAutoNum type="arabicPeriod"/>
            </a:pPr>
            <a:r>
              <a:rPr lang="da-DK" sz="1600" dirty="0">
                <a:solidFill>
                  <a:schemeClr val="bg1"/>
                </a:solidFill>
              </a:rPr>
              <a:t>Saml alle input sammen, når øvelsen er slut og brug dem til drøftelse i forældreråd og/eller –bestyrelse (se slide 5).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74C45E-0D45-4B6B-B0C9-72B42EC97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490327"/>
            <a:ext cx="10752002" cy="1080000"/>
          </a:xfrm>
          <a:solidFill>
            <a:schemeClr val="bg1"/>
          </a:solidFill>
        </p:spPr>
        <p:txBody>
          <a:bodyPr/>
          <a:lstStyle/>
          <a:p>
            <a:r>
              <a:rPr lang="da-DK" dirty="0">
                <a:solidFill>
                  <a:srgbClr val="0C807E"/>
                </a:solidFill>
              </a:rPr>
              <a:t>Til lederen: Forberedelse til øvelsen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F0888C9C-04C3-7225-A66C-2A4E145C3F4C}"/>
              </a:ext>
            </a:extLst>
          </p:cNvPr>
          <p:cNvSpPr/>
          <p:nvPr/>
        </p:nvSpPr>
        <p:spPr>
          <a:xfrm>
            <a:off x="9750057" y="482589"/>
            <a:ext cx="2124800" cy="1927767"/>
          </a:xfrm>
          <a:prstGeom prst="ellipse">
            <a:avLst/>
          </a:prstGeom>
          <a:solidFill>
            <a:srgbClr val="0C807E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r>
              <a:rPr lang="da-DK" sz="1200" b="1" noProof="0" dirty="0"/>
              <a:t>Tip! </a:t>
            </a:r>
          </a:p>
          <a:p>
            <a:pPr algn="ctr"/>
            <a:r>
              <a:rPr lang="da-DK" sz="1200" noProof="0" dirty="0"/>
              <a:t>I kan også lave caféøvelsen på et personalemøde</a:t>
            </a:r>
          </a:p>
        </p:txBody>
      </p:sp>
    </p:spTree>
    <p:extLst>
      <p:ext uri="{BB962C8B-B14F-4D97-AF65-F5344CB8AC3E}">
        <p14:creationId xmlns:p14="http://schemas.microsoft.com/office/powerpoint/2010/main" val="3419226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9AED14-9400-4BFA-A4FE-8A8773A57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solidFill>
                  <a:srgbClr val="0C807E"/>
                </a:solidFill>
              </a:rPr>
              <a:t>Til lederen: Forslag til at introducere øvelsen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DF2BAC3B-3BFD-4C06-B28E-9F1A76E2DA8C}"/>
              </a:ext>
            </a:extLst>
          </p:cNvPr>
          <p:cNvSpPr/>
          <p:nvPr/>
        </p:nvSpPr>
        <p:spPr>
          <a:xfrm>
            <a:off x="719998" y="2360465"/>
            <a:ext cx="7912706" cy="3480265"/>
          </a:xfrm>
          <a:prstGeom prst="rect">
            <a:avLst/>
          </a:prstGeom>
          <a:ln>
            <a:solidFill>
              <a:srgbClr val="0C807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2000" tIns="36000" rIns="72000" bIns="36000" rtlCol="0" anchor="ctr"/>
          <a:lstStyle/>
          <a:p>
            <a:pPr marL="0" indent="0">
              <a:buNone/>
            </a:pPr>
            <a:r>
              <a:rPr lang="da-DK" sz="1600" b="1" dirty="0">
                <a:solidFill>
                  <a:srgbClr val="0C807E"/>
                </a:solidFill>
              </a:rPr>
              <a:t>Introduktion til et forældremøde:</a:t>
            </a:r>
          </a:p>
          <a:p>
            <a:pPr marL="0" indent="0">
              <a:buNone/>
            </a:pPr>
            <a:endParaRPr lang="da-DK" sz="1200" i="1" dirty="0">
              <a:solidFill>
                <a:schemeClr val="tx1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200" dirty="0">
                <a:solidFill>
                  <a:sysClr val="windowText" lastClr="000000"/>
                </a:solidFill>
              </a:rPr>
              <a:t>”Om lidt skal vi lave en øvelse, der skal hjælpe os med at styrke vores gode samarbejde. Øvelsen kaldes ”café-øvelse” og går ud på, at I bevæger jer rundt mellem forskellige borde. På hvert bord ligger et spørgsmål, som I kan drøfte. Der er også nogle underspørgsmål til at hjælpe jeres snak på vej, som I kan bruge, hvis I har lyst. Alle spørgsmål omhandler forventninger til vores samarbejde. Der er derfor ikke rigtige eller forkerte svar.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200" dirty="0">
                <a:solidFill>
                  <a:sysClr val="windowText" lastClr="000000"/>
                </a:solidFill>
              </a:rPr>
              <a:t>I bestemmer selv, hvornår I bevæger jer videre til næste bord og dermed næste spørgsmål. Der vil være en medarbejder ved hvert bord, der lytter og taler med.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200" dirty="0">
                <a:solidFill>
                  <a:sysClr val="windowText" lastClr="000000"/>
                </a:solidFill>
              </a:rPr>
              <a:t>I må gerne skrive jeres tanker og inputs ned på det stykke papir, der ligger på bordet, så vi får samlet jeres bidrag. Vi vil tage bidragene med i arbejdet med at udvikle principper for forældresamarbejde i forældrerådet/-bestyrelsen, så vi bliver ved med at styrke vores samarbejde.”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a-DK" sz="1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0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32D2C85F-D8A9-4C60-8B35-2EECAB2827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9200" y="2179755"/>
            <a:ext cx="4762391" cy="1781219"/>
          </a:xfrm>
        </p:spPr>
        <p:txBody>
          <a:bodyPr>
            <a:normAutofit/>
          </a:bodyPr>
          <a:lstStyle/>
          <a:p>
            <a:r>
              <a:rPr lang="da-DK" sz="6500" b="0" dirty="0">
                <a:solidFill>
                  <a:srgbClr val="0C807E"/>
                </a:solidFill>
              </a:rPr>
              <a:t>Spørgeark</a:t>
            </a:r>
          </a:p>
        </p:txBody>
      </p:sp>
      <p:sp>
        <p:nvSpPr>
          <p:cNvPr id="17" name="Subtitle 16">
            <a:extLst>
              <a:ext uri="{FF2B5EF4-FFF2-40B4-BE49-F238E27FC236}">
                <a16:creationId xmlns:a16="http://schemas.microsoft.com/office/drawing/2014/main" id="{3F38AC75-96C7-472C-BFF8-F3496F9CE5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0843" y="5327667"/>
            <a:ext cx="7810748" cy="810331"/>
          </a:xfrm>
        </p:spPr>
        <p:txBody>
          <a:bodyPr>
            <a:normAutofit/>
          </a:bodyPr>
          <a:lstStyle/>
          <a:p>
            <a:pPr>
              <a:buNone/>
            </a:pPr>
            <a:endParaRPr lang="da-DK" sz="1200" dirty="0"/>
          </a:p>
          <a:p>
            <a:pPr>
              <a:buNone/>
            </a:pPr>
            <a:endParaRPr lang="da-DK" sz="1200" dirty="0"/>
          </a:p>
          <a:p>
            <a:pPr>
              <a:buNone/>
            </a:pPr>
            <a:endParaRPr lang="da-DK" sz="1200" dirty="0"/>
          </a:p>
          <a:p>
            <a:pPr>
              <a:buNone/>
            </a:pPr>
            <a:r>
              <a:rPr lang="da-DK" sz="1200" dirty="0"/>
              <a:t>Børne- og Ungdomsforvaltningen</a:t>
            </a:r>
          </a:p>
        </p:txBody>
      </p:sp>
      <p:sp>
        <p:nvSpPr>
          <p:cNvPr id="52" name="Footer Placeholder 51">
            <a:extLst>
              <a:ext uri="{FF2B5EF4-FFF2-40B4-BE49-F238E27FC236}">
                <a16:creationId xmlns:a16="http://schemas.microsoft.com/office/drawing/2014/main" id="{49B96452-5571-4446-BBD5-A0DA07874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3" name="Slide Number Placeholder 52">
            <a:extLst>
              <a:ext uri="{FF2B5EF4-FFF2-40B4-BE49-F238E27FC236}">
                <a16:creationId xmlns:a16="http://schemas.microsoft.com/office/drawing/2014/main" id="{43375B1A-194E-403E-99F4-6C83A3A0C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42183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BEF960-FD22-4EF7-9EEB-F8F822BFA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2192399"/>
            <a:ext cx="10034782" cy="1236601"/>
          </a:xfrm>
        </p:spPr>
        <p:txBody>
          <a:bodyPr/>
          <a:lstStyle/>
          <a:p>
            <a:pPr>
              <a:lnSpc>
                <a:spcPct val="107000"/>
              </a:lnSpc>
            </a:pPr>
            <a:r>
              <a:rPr lang="da-DK" sz="4000" dirty="0">
                <a:solidFill>
                  <a:srgbClr val="0C807E"/>
                </a:solidFill>
                <a:effectLst/>
                <a:latin typeface="KBH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Hvad kendetegner et godt samarbejde mellem dagtilbud og hjem? </a:t>
            </a:r>
            <a:br>
              <a:rPr lang="da-DK" sz="4800" dirty="0">
                <a:effectLst/>
                <a:latin typeface="KBH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a-DK" sz="4800" dirty="0">
                <a:effectLst/>
                <a:latin typeface="KBH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a-DK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a-DK" sz="4800" dirty="0">
                <a:latin typeface="KBH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a-DK" i="1" dirty="0">
                <a:latin typeface="KBH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a-DK" dirty="0"/>
          </a:p>
        </p:txBody>
      </p:sp>
      <p:sp>
        <p:nvSpPr>
          <p:cNvPr id="5" name="Tekstfelt 4" descr="Underspørgsmål til drøftelse">
            <a:extLst>
              <a:ext uri="{FF2B5EF4-FFF2-40B4-BE49-F238E27FC236}">
                <a16:creationId xmlns:a16="http://schemas.microsoft.com/office/drawing/2014/main" id="{40E195D1-585E-460B-AED9-53B8A5069A2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62000" y="4051300"/>
            <a:ext cx="72644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200" dirty="0">
                <a:latin typeface="KBH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Hvad er vigtigt i samarbejdet?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200" dirty="0">
                <a:effectLst/>
                <a:latin typeface="KBH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Hvilke ønsker har vi til samarbejdet?</a:t>
            </a:r>
            <a:endParaRPr lang="da-DK" sz="2200" dirty="0"/>
          </a:p>
        </p:txBody>
      </p:sp>
      <p:sp>
        <p:nvSpPr>
          <p:cNvPr id="6" name="Tekstfelt 5" descr="Spørgeark 1">
            <a:extLst>
              <a:ext uri="{FF2B5EF4-FFF2-40B4-BE49-F238E27FC236}">
                <a16:creationId xmlns:a16="http://schemas.microsoft.com/office/drawing/2014/main" id="{645C5FB9-D894-47FE-AD2E-199CE1CA676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19998" y="662977"/>
            <a:ext cx="968130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600" dirty="0"/>
              <a:t>Spørgeark 1 – Tal om jeres forventninger til forældresamarbejdet</a:t>
            </a:r>
          </a:p>
        </p:txBody>
      </p:sp>
      <p:sp>
        <p:nvSpPr>
          <p:cNvPr id="8" name="Freeform 33">
            <a:extLst>
              <a:ext uri="{FF2B5EF4-FFF2-40B4-BE49-F238E27FC236}">
                <a16:creationId xmlns:a16="http://schemas.microsoft.com/office/drawing/2014/main" id="{0BFE1EA0-18A7-4A6B-9F50-290F4CC65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328593" y="3429000"/>
            <a:ext cx="2426187" cy="2520000"/>
          </a:xfrm>
          <a:custGeom>
            <a:avLst/>
            <a:gdLst>
              <a:gd name="T0" fmla="*/ 1602 w 2353"/>
              <a:gd name="T1" fmla="*/ 1832 h 2046"/>
              <a:gd name="T2" fmla="*/ 2135 w 2353"/>
              <a:gd name="T3" fmla="*/ 1123 h 2046"/>
              <a:gd name="T4" fmla="*/ 1538 w 2353"/>
              <a:gd name="T5" fmla="*/ 1799 h 2046"/>
              <a:gd name="T6" fmla="*/ 1779 w 2353"/>
              <a:gd name="T7" fmla="*/ 1078 h 2046"/>
              <a:gd name="T8" fmla="*/ 1953 w 2353"/>
              <a:gd name="T9" fmla="*/ 771 h 2046"/>
              <a:gd name="T10" fmla="*/ 1373 w 2353"/>
              <a:gd name="T11" fmla="*/ 1893 h 2046"/>
              <a:gd name="T12" fmla="*/ 1242 w 2353"/>
              <a:gd name="T13" fmla="*/ 1871 h 2046"/>
              <a:gd name="T14" fmla="*/ 1373 w 2353"/>
              <a:gd name="T15" fmla="*/ 1893 h 2046"/>
              <a:gd name="T16" fmla="*/ 1697 w 2353"/>
              <a:gd name="T17" fmla="*/ 325 h 2046"/>
              <a:gd name="T18" fmla="*/ 2162 w 2353"/>
              <a:gd name="T19" fmla="*/ 591 h 2046"/>
              <a:gd name="T20" fmla="*/ 2353 w 2353"/>
              <a:gd name="T21" fmla="*/ 1210 h 2046"/>
              <a:gd name="T22" fmla="*/ 2200 w 2353"/>
              <a:gd name="T23" fmla="*/ 628 h 2046"/>
              <a:gd name="T24" fmla="*/ 2164 w 2353"/>
              <a:gd name="T25" fmla="*/ 63 h 2046"/>
              <a:gd name="T26" fmla="*/ 2140 w 2353"/>
              <a:gd name="T27" fmla="*/ 47 h 2046"/>
              <a:gd name="T28" fmla="*/ 2116 w 2353"/>
              <a:gd name="T29" fmla="*/ 34 h 2046"/>
              <a:gd name="T30" fmla="*/ 2091 w 2353"/>
              <a:gd name="T31" fmla="*/ 22 h 2046"/>
              <a:gd name="T32" fmla="*/ 2063 w 2353"/>
              <a:gd name="T33" fmla="*/ 12 h 2046"/>
              <a:gd name="T34" fmla="*/ 2026 w 2353"/>
              <a:gd name="T35" fmla="*/ 4 h 2046"/>
              <a:gd name="T36" fmla="*/ 1970 w 2353"/>
              <a:gd name="T37" fmla="*/ 0 h 2046"/>
              <a:gd name="T38" fmla="*/ 1939 w 2353"/>
              <a:gd name="T39" fmla="*/ 1 h 2046"/>
              <a:gd name="T40" fmla="*/ 1670 w 2353"/>
              <a:gd name="T41" fmla="*/ 196 h 2046"/>
              <a:gd name="T42" fmla="*/ 1651 w 2353"/>
              <a:gd name="T43" fmla="*/ 254 h 2046"/>
              <a:gd name="T44" fmla="*/ 1643 w 2353"/>
              <a:gd name="T45" fmla="*/ 325 h 2046"/>
              <a:gd name="T46" fmla="*/ 1714 w 2353"/>
              <a:gd name="T47" fmla="*/ 817 h 2046"/>
              <a:gd name="T48" fmla="*/ 1233 w 2353"/>
              <a:gd name="T49" fmla="*/ 1715 h 2046"/>
              <a:gd name="T50" fmla="*/ 1314 w 2353"/>
              <a:gd name="T51" fmla="*/ 1966 h 2046"/>
              <a:gd name="T52" fmla="*/ 1547 w 2353"/>
              <a:gd name="T53" fmla="*/ 1954 h 2046"/>
              <a:gd name="T54" fmla="*/ 2337 w 2353"/>
              <a:gd name="T55" fmla="*/ 1978 h 2046"/>
              <a:gd name="T56" fmla="*/ 1044 w 2353"/>
              <a:gd name="T57" fmla="*/ 1945 h 2046"/>
              <a:gd name="T58" fmla="*/ 859 w 2353"/>
              <a:gd name="T59" fmla="*/ 1905 h 2046"/>
              <a:gd name="T60" fmla="*/ 328 w 2353"/>
              <a:gd name="T61" fmla="*/ 1552 h 2046"/>
              <a:gd name="T62" fmla="*/ 812 w 2353"/>
              <a:gd name="T63" fmla="*/ 1960 h 2046"/>
              <a:gd name="T64" fmla="*/ 77 w 2353"/>
              <a:gd name="T65" fmla="*/ 1373 h 2046"/>
              <a:gd name="T66" fmla="*/ 812 w 2353"/>
              <a:gd name="T67" fmla="*/ 1226 h 2046"/>
              <a:gd name="T68" fmla="*/ 593 w 2353"/>
              <a:gd name="T69" fmla="*/ 1114 h 2046"/>
              <a:gd name="T70" fmla="*/ 816 w 2353"/>
              <a:gd name="T71" fmla="*/ 1873 h 2046"/>
              <a:gd name="T72" fmla="*/ 236 w 2353"/>
              <a:gd name="T73" fmla="*/ 1160 h 2046"/>
              <a:gd name="T74" fmla="*/ 705 w 2353"/>
              <a:gd name="T75" fmla="*/ 311 h 2046"/>
              <a:gd name="T76" fmla="*/ 451 w 2353"/>
              <a:gd name="T77" fmla="*/ 689 h 2046"/>
              <a:gd name="T78" fmla="*/ 998 w 2353"/>
              <a:gd name="T79" fmla="*/ 1732 h 2046"/>
              <a:gd name="T80" fmla="*/ 817 w 2353"/>
              <a:gd name="T81" fmla="*/ 1597 h 2046"/>
              <a:gd name="T82" fmla="*/ 665 w 2353"/>
              <a:gd name="T83" fmla="*/ 647 h 2046"/>
              <a:gd name="T84" fmla="*/ 760 w 2353"/>
              <a:gd name="T85" fmla="*/ 309 h 2046"/>
              <a:gd name="T86" fmla="*/ 435 w 2353"/>
              <a:gd name="T87" fmla="*/ 18 h 2046"/>
              <a:gd name="T88" fmla="*/ 41 w 2353"/>
              <a:gd name="T89" fmla="*/ 743 h 2046"/>
              <a:gd name="T90" fmla="*/ 57 w 2353"/>
              <a:gd name="T91" fmla="*/ 1508 h 2046"/>
              <a:gd name="T92" fmla="*/ 186 w 2353"/>
              <a:gd name="T93" fmla="*/ 2031 h 2046"/>
              <a:gd name="T94" fmla="*/ 889 w 2353"/>
              <a:gd name="T95" fmla="*/ 2001 h 2046"/>
              <a:gd name="T96" fmla="*/ 1063 w 2353"/>
              <a:gd name="T97" fmla="*/ 1781 h 20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53" h="2046">
                <a:moveTo>
                  <a:pt x="2299" y="1936"/>
                </a:moveTo>
                <a:lnTo>
                  <a:pt x="2299" y="1936"/>
                </a:lnTo>
                <a:cubicBezTo>
                  <a:pt x="2231" y="1961"/>
                  <a:pt x="1954" y="2046"/>
                  <a:pt x="1600" y="1935"/>
                </a:cubicBezTo>
                <a:cubicBezTo>
                  <a:pt x="1601" y="1900"/>
                  <a:pt x="1601" y="1865"/>
                  <a:pt x="1602" y="1832"/>
                </a:cubicBezTo>
                <a:lnTo>
                  <a:pt x="1971" y="1690"/>
                </a:lnTo>
                <a:lnTo>
                  <a:pt x="1975" y="1687"/>
                </a:lnTo>
                <a:cubicBezTo>
                  <a:pt x="2019" y="1659"/>
                  <a:pt x="2052" y="1612"/>
                  <a:pt x="2065" y="1559"/>
                </a:cubicBezTo>
                <a:lnTo>
                  <a:pt x="2135" y="1123"/>
                </a:lnTo>
                <a:lnTo>
                  <a:pt x="2082" y="1114"/>
                </a:lnTo>
                <a:lnTo>
                  <a:pt x="2012" y="1547"/>
                </a:lnTo>
                <a:cubicBezTo>
                  <a:pt x="2003" y="1586"/>
                  <a:pt x="1980" y="1620"/>
                  <a:pt x="1949" y="1641"/>
                </a:cubicBezTo>
                <a:lnTo>
                  <a:pt x="1538" y="1799"/>
                </a:lnTo>
                <a:lnTo>
                  <a:pt x="1431" y="1667"/>
                </a:lnTo>
                <a:lnTo>
                  <a:pt x="1820" y="1433"/>
                </a:lnTo>
                <a:lnTo>
                  <a:pt x="1832" y="1080"/>
                </a:lnTo>
                <a:lnTo>
                  <a:pt x="1779" y="1078"/>
                </a:lnTo>
                <a:lnTo>
                  <a:pt x="1767" y="1402"/>
                </a:lnTo>
                <a:lnTo>
                  <a:pt x="1604" y="1500"/>
                </a:lnTo>
                <a:cubicBezTo>
                  <a:pt x="1605" y="1342"/>
                  <a:pt x="1605" y="1239"/>
                  <a:pt x="1605" y="1239"/>
                </a:cubicBezTo>
                <a:cubicBezTo>
                  <a:pt x="1617" y="776"/>
                  <a:pt x="1949" y="771"/>
                  <a:pt x="1953" y="771"/>
                </a:cubicBezTo>
                <a:lnTo>
                  <a:pt x="2134" y="771"/>
                </a:lnTo>
                <a:cubicBezTo>
                  <a:pt x="2228" y="771"/>
                  <a:pt x="2300" y="803"/>
                  <a:pt x="2299" y="1210"/>
                </a:cubicBezTo>
                <a:cubicBezTo>
                  <a:pt x="2299" y="1210"/>
                  <a:pt x="2299" y="1521"/>
                  <a:pt x="2299" y="1936"/>
                </a:cubicBezTo>
                <a:close/>
                <a:moveTo>
                  <a:pt x="1373" y="1893"/>
                </a:moveTo>
                <a:lnTo>
                  <a:pt x="1373" y="1893"/>
                </a:lnTo>
                <a:lnTo>
                  <a:pt x="1372" y="1893"/>
                </a:lnTo>
                <a:cubicBezTo>
                  <a:pt x="1348" y="1910"/>
                  <a:pt x="1321" y="1916"/>
                  <a:pt x="1297" y="1911"/>
                </a:cubicBezTo>
                <a:cubicBezTo>
                  <a:pt x="1275" y="1906"/>
                  <a:pt x="1256" y="1893"/>
                  <a:pt x="1242" y="1871"/>
                </a:cubicBezTo>
                <a:cubicBezTo>
                  <a:pt x="1216" y="1832"/>
                  <a:pt x="1223" y="1792"/>
                  <a:pt x="1260" y="1761"/>
                </a:cubicBezTo>
                <a:lnTo>
                  <a:pt x="1384" y="1694"/>
                </a:lnTo>
                <a:lnTo>
                  <a:pt x="1489" y="1824"/>
                </a:lnTo>
                <a:lnTo>
                  <a:pt x="1373" y="1893"/>
                </a:lnTo>
                <a:close/>
                <a:moveTo>
                  <a:pt x="1776" y="590"/>
                </a:moveTo>
                <a:lnTo>
                  <a:pt x="1776" y="590"/>
                </a:lnTo>
                <a:cubicBezTo>
                  <a:pt x="1725" y="539"/>
                  <a:pt x="1697" y="470"/>
                  <a:pt x="1697" y="398"/>
                </a:cubicBezTo>
                <a:lnTo>
                  <a:pt x="1697" y="325"/>
                </a:lnTo>
                <a:cubicBezTo>
                  <a:pt x="1697" y="320"/>
                  <a:pt x="1697" y="314"/>
                  <a:pt x="1697" y="309"/>
                </a:cubicBezTo>
                <a:cubicBezTo>
                  <a:pt x="1728" y="301"/>
                  <a:pt x="1784" y="281"/>
                  <a:pt x="1895" y="237"/>
                </a:cubicBezTo>
                <a:lnTo>
                  <a:pt x="2241" y="414"/>
                </a:lnTo>
                <a:cubicBezTo>
                  <a:pt x="2237" y="480"/>
                  <a:pt x="2210" y="543"/>
                  <a:pt x="2162" y="591"/>
                </a:cubicBezTo>
                <a:cubicBezTo>
                  <a:pt x="2111" y="642"/>
                  <a:pt x="2042" y="670"/>
                  <a:pt x="1969" y="670"/>
                </a:cubicBezTo>
                <a:lnTo>
                  <a:pt x="1969" y="670"/>
                </a:lnTo>
                <a:cubicBezTo>
                  <a:pt x="1896" y="670"/>
                  <a:pt x="1828" y="642"/>
                  <a:pt x="1776" y="590"/>
                </a:cubicBezTo>
                <a:close/>
                <a:moveTo>
                  <a:pt x="2353" y="1210"/>
                </a:moveTo>
                <a:lnTo>
                  <a:pt x="2353" y="1210"/>
                </a:lnTo>
                <a:cubicBezTo>
                  <a:pt x="2353" y="884"/>
                  <a:pt x="2319" y="718"/>
                  <a:pt x="2134" y="718"/>
                </a:cubicBezTo>
                <a:lnTo>
                  <a:pt x="2032" y="718"/>
                </a:lnTo>
                <a:cubicBezTo>
                  <a:pt x="2095" y="706"/>
                  <a:pt x="2153" y="675"/>
                  <a:pt x="2200" y="628"/>
                </a:cubicBezTo>
                <a:cubicBezTo>
                  <a:pt x="2261" y="567"/>
                  <a:pt x="2295" y="485"/>
                  <a:pt x="2295" y="398"/>
                </a:cubicBezTo>
                <a:cubicBezTo>
                  <a:pt x="2296" y="372"/>
                  <a:pt x="2296" y="312"/>
                  <a:pt x="2295" y="306"/>
                </a:cubicBezTo>
                <a:lnTo>
                  <a:pt x="2295" y="306"/>
                </a:lnTo>
                <a:cubicBezTo>
                  <a:pt x="2289" y="206"/>
                  <a:pt x="2239" y="119"/>
                  <a:pt x="2164" y="63"/>
                </a:cubicBezTo>
                <a:cubicBezTo>
                  <a:pt x="2163" y="63"/>
                  <a:pt x="2163" y="63"/>
                  <a:pt x="2163" y="62"/>
                </a:cubicBezTo>
                <a:cubicBezTo>
                  <a:pt x="2159" y="60"/>
                  <a:pt x="2156" y="57"/>
                  <a:pt x="2152" y="55"/>
                </a:cubicBezTo>
                <a:cubicBezTo>
                  <a:pt x="2151" y="54"/>
                  <a:pt x="2150" y="53"/>
                  <a:pt x="2149" y="53"/>
                </a:cubicBezTo>
                <a:cubicBezTo>
                  <a:pt x="2146" y="51"/>
                  <a:pt x="2143" y="49"/>
                  <a:pt x="2140" y="47"/>
                </a:cubicBezTo>
                <a:cubicBezTo>
                  <a:pt x="2139" y="46"/>
                  <a:pt x="2137" y="45"/>
                  <a:pt x="2135" y="44"/>
                </a:cubicBezTo>
                <a:cubicBezTo>
                  <a:pt x="2133" y="43"/>
                  <a:pt x="2131" y="41"/>
                  <a:pt x="2129" y="40"/>
                </a:cubicBezTo>
                <a:cubicBezTo>
                  <a:pt x="2126" y="39"/>
                  <a:pt x="2123" y="37"/>
                  <a:pt x="2121" y="36"/>
                </a:cubicBezTo>
                <a:cubicBezTo>
                  <a:pt x="2119" y="35"/>
                  <a:pt x="2118" y="34"/>
                  <a:pt x="2116" y="34"/>
                </a:cubicBezTo>
                <a:cubicBezTo>
                  <a:pt x="2113" y="32"/>
                  <a:pt x="2110" y="30"/>
                  <a:pt x="2106" y="29"/>
                </a:cubicBezTo>
                <a:cubicBezTo>
                  <a:pt x="2105" y="29"/>
                  <a:pt x="2105" y="28"/>
                  <a:pt x="2104" y="28"/>
                </a:cubicBezTo>
                <a:cubicBezTo>
                  <a:pt x="2100" y="26"/>
                  <a:pt x="2096" y="24"/>
                  <a:pt x="2092" y="23"/>
                </a:cubicBezTo>
                <a:cubicBezTo>
                  <a:pt x="2092" y="23"/>
                  <a:pt x="2091" y="22"/>
                  <a:pt x="2091" y="22"/>
                </a:cubicBezTo>
                <a:cubicBezTo>
                  <a:pt x="2086" y="20"/>
                  <a:pt x="2082" y="19"/>
                  <a:pt x="2078" y="17"/>
                </a:cubicBezTo>
                <a:lnTo>
                  <a:pt x="2077" y="17"/>
                </a:lnTo>
                <a:cubicBezTo>
                  <a:pt x="2073" y="15"/>
                  <a:pt x="2068" y="14"/>
                  <a:pt x="2063" y="12"/>
                </a:cubicBezTo>
                <a:cubicBezTo>
                  <a:pt x="2063" y="12"/>
                  <a:pt x="2063" y="12"/>
                  <a:pt x="2063" y="12"/>
                </a:cubicBezTo>
                <a:cubicBezTo>
                  <a:pt x="2058" y="11"/>
                  <a:pt x="2053" y="10"/>
                  <a:pt x="2048" y="8"/>
                </a:cubicBezTo>
                <a:cubicBezTo>
                  <a:pt x="2047" y="8"/>
                  <a:pt x="2047" y="8"/>
                  <a:pt x="2046" y="8"/>
                </a:cubicBezTo>
                <a:cubicBezTo>
                  <a:pt x="2042" y="7"/>
                  <a:pt x="2037" y="6"/>
                  <a:pt x="2033" y="5"/>
                </a:cubicBezTo>
                <a:cubicBezTo>
                  <a:pt x="2031" y="5"/>
                  <a:pt x="2028" y="4"/>
                  <a:pt x="2026" y="4"/>
                </a:cubicBezTo>
                <a:cubicBezTo>
                  <a:pt x="2023" y="3"/>
                  <a:pt x="2020" y="3"/>
                  <a:pt x="2018" y="2"/>
                </a:cubicBezTo>
                <a:cubicBezTo>
                  <a:pt x="2002" y="1"/>
                  <a:pt x="1986" y="0"/>
                  <a:pt x="1970" y="0"/>
                </a:cubicBezTo>
                <a:lnTo>
                  <a:pt x="1970" y="0"/>
                </a:lnTo>
                <a:lnTo>
                  <a:pt x="1970" y="0"/>
                </a:lnTo>
                <a:lnTo>
                  <a:pt x="1969" y="0"/>
                </a:lnTo>
                <a:lnTo>
                  <a:pt x="1969" y="0"/>
                </a:lnTo>
                <a:cubicBezTo>
                  <a:pt x="1960" y="0"/>
                  <a:pt x="1950" y="0"/>
                  <a:pt x="1940" y="1"/>
                </a:cubicBezTo>
                <a:cubicBezTo>
                  <a:pt x="1940" y="1"/>
                  <a:pt x="1939" y="1"/>
                  <a:pt x="1939" y="1"/>
                </a:cubicBezTo>
                <a:cubicBezTo>
                  <a:pt x="1929" y="1"/>
                  <a:pt x="1919" y="3"/>
                  <a:pt x="1910" y="4"/>
                </a:cubicBezTo>
                <a:cubicBezTo>
                  <a:pt x="1910" y="4"/>
                  <a:pt x="1910" y="4"/>
                  <a:pt x="1910" y="4"/>
                </a:cubicBezTo>
                <a:cubicBezTo>
                  <a:pt x="1802" y="24"/>
                  <a:pt x="1713" y="97"/>
                  <a:pt x="1670" y="195"/>
                </a:cubicBezTo>
                <a:cubicBezTo>
                  <a:pt x="1670" y="196"/>
                  <a:pt x="1670" y="196"/>
                  <a:pt x="1670" y="196"/>
                </a:cubicBezTo>
                <a:cubicBezTo>
                  <a:pt x="1666" y="205"/>
                  <a:pt x="1663" y="213"/>
                  <a:pt x="1660" y="222"/>
                </a:cubicBezTo>
                <a:cubicBezTo>
                  <a:pt x="1660" y="223"/>
                  <a:pt x="1659" y="224"/>
                  <a:pt x="1659" y="225"/>
                </a:cubicBezTo>
                <a:cubicBezTo>
                  <a:pt x="1656" y="233"/>
                  <a:pt x="1654" y="242"/>
                  <a:pt x="1652" y="250"/>
                </a:cubicBezTo>
                <a:cubicBezTo>
                  <a:pt x="1652" y="251"/>
                  <a:pt x="1651" y="253"/>
                  <a:pt x="1651" y="254"/>
                </a:cubicBezTo>
                <a:cubicBezTo>
                  <a:pt x="1649" y="263"/>
                  <a:pt x="1648" y="271"/>
                  <a:pt x="1646" y="280"/>
                </a:cubicBezTo>
                <a:cubicBezTo>
                  <a:pt x="1646" y="281"/>
                  <a:pt x="1646" y="281"/>
                  <a:pt x="1646" y="282"/>
                </a:cubicBezTo>
                <a:lnTo>
                  <a:pt x="1646" y="282"/>
                </a:lnTo>
                <a:cubicBezTo>
                  <a:pt x="1644" y="296"/>
                  <a:pt x="1643" y="310"/>
                  <a:pt x="1643" y="325"/>
                </a:cubicBezTo>
                <a:lnTo>
                  <a:pt x="1643" y="398"/>
                </a:lnTo>
                <a:cubicBezTo>
                  <a:pt x="1643" y="485"/>
                  <a:pt x="1677" y="567"/>
                  <a:pt x="1739" y="628"/>
                </a:cubicBezTo>
                <a:cubicBezTo>
                  <a:pt x="1789" y="678"/>
                  <a:pt x="1852" y="710"/>
                  <a:pt x="1920" y="720"/>
                </a:cubicBezTo>
                <a:cubicBezTo>
                  <a:pt x="1860" y="728"/>
                  <a:pt x="1782" y="756"/>
                  <a:pt x="1714" y="817"/>
                </a:cubicBezTo>
                <a:cubicBezTo>
                  <a:pt x="1611" y="910"/>
                  <a:pt x="1556" y="1052"/>
                  <a:pt x="1551" y="1238"/>
                </a:cubicBezTo>
                <a:cubicBezTo>
                  <a:pt x="1551" y="1238"/>
                  <a:pt x="1551" y="1355"/>
                  <a:pt x="1550" y="1533"/>
                </a:cubicBezTo>
                <a:lnTo>
                  <a:pt x="1378" y="1636"/>
                </a:lnTo>
                <a:lnTo>
                  <a:pt x="1233" y="1715"/>
                </a:lnTo>
                <a:lnTo>
                  <a:pt x="1229" y="1718"/>
                </a:lnTo>
                <a:cubicBezTo>
                  <a:pt x="1169" y="1766"/>
                  <a:pt x="1156" y="1837"/>
                  <a:pt x="1197" y="1900"/>
                </a:cubicBezTo>
                <a:cubicBezTo>
                  <a:pt x="1219" y="1934"/>
                  <a:pt x="1250" y="1956"/>
                  <a:pt x="1286" y="1963"/>
                </a:cubicBezTo>
                <a:cubicBezTo>
                  <a:pt x="1295" y="1965"/>
                  <a:pt x="1304" y="1966"/>
                  <a:pt x="1314" y="1966"/>
                </a:cubicBezTo>
                <a:cubicBezTo>
                  <a:pt x="1343" y="1966"/>
                  <a:pt x="1374" y="1956"/>
                  <a:pt x="1401" y="1938"/>
                </a:cubicBezTo>
                <a:lnTo>
                  <a:pt x="1541" y="1855"/>
                </a:lnTo>
                <a:lnTo>
                  <a:pt x="1548" y="1852"/>
                </a:lnTo>
                <a:cubicBezTo>
                  <a:pt x="1548" y="1886"/>
                  <a:pt x="1547" y="1919"/>
                  <a:pt x="1547" y="1954"/>
                </a:cubicBezTo>
                <a:lnTo>
                  <a:pt x="1547" y="1973"/>
                </a:lnTo>
                <a:lnTo>
                  <a:pt x="1565" y="1979"/>
                </a:lnTo>
                <a:cubicBezTo>
                  <a:pt x="1712" y="2028"/>
                  <a:pt x="1846" y="2045"/>
                  <a:pt x="1960" y="2044"/>
                </a:cubicBezTo>
                <a:cubicBezTo>
                  <a:pt x="2183" y="2044"/>
                  <a:pt x="2328" y="1982"/>
                  <a:pt x="2337" y="1978"/>
                </a:cubicBezTo>
                <a:lnTo>
                  <a:pt x="2353" y="1971"/>
                </a:lnTo>
                <a:lnTo>
                  <a:pt x="2353" y="1954"/>
                </a:lnTo>
                <a:cubicBezTo>
                  <a:pt x="2353" y="1530"/>
                  <a:pt x="2353" y="1210"/>
                  <a:pt x="2353" y="1210"/>
                </a:cubicBezTo>
                <a:close/>
                <a:moveTo>
                  <a:pt x="1044" y="1945"/>
                </a:moveTo>
                <a:lnTo>
                  <a:pt x="1044" y="1945"/>
                </a:lnTo>
                <a:cubicBezTo>
                  <a:pt x="1029" y="1963"/>
                  <a:pt x="1009" y="1975"/>
                  <a:pt x="986" y="1977"/>
                </a:cubicBezTo>
                <a:cubicBezTo>
                  <a:pt x="963" y="1980"/>
                  <a:pt x="940" y="1973"/>
                  <a:pt x="923" y="1960"/>
                </a:cubicBezTo>
                <a:lnTo>
                  <a:pt x="859" y="1905"/>
                </a:lnTo>
                <a:lnTo>
                  <a:pt x="964" y="1774"/>
                </a:lnTo>
                <a:lnTo>
                  <a:pt x="1030" y="1824"/>
                </a:lnTo>
                <a:cubicBezTo>
                  <a:pt x="1068" y="1853"/>
                  <a:pt x="1074" y="1908"/>
                  <a:pt x="1044" y="1945"/>
                </a:cubicBezTo>
                <a:close/>
                <a:moveTo>
                  <a:pt x="328" y="1552"/>
                </a:moveTo>
                <a:lnTo>
                  <a:pt x="328" y="1552"/>
                </a:lnTo>
                <a:cubicBezTo>
                  <a:pt x="341" y="1605"/>
                  <a:pt x="374" y="1652"/>
                  <a:pt x="417" y="1680"/>
                </a:cubicBezTo>
                <a:lnTo>
                  <a:pt x="797" y="1924"/>
                </a:lnTo>
                <a:cubicBezTo>
                  <a:pt x="801" y="1936"/>
                  <a:pt x="807" y="1948"/>
                  <a:pt x="812" y="1960"/>
                </a:cubicBezTo>
                <a:cubicBezTo>
                  <a:pt x="757" y="1977"/>
                  <a:pt x="591" y="2008"/>
                  <a:pt x="190" y="1978"/>
                </a:cubicBezTo>
                <a:cubicBezTo>
                  <a:pt x="179" y="1977"/>
                  <a:pt x="162" y="1970"/>
                  <a:pt x="148" y="1964"/>
                </a:cubicBezTo>
                <a:cubicBezTo>
                  <a:pt x="167" y="1681"/>
                  <a:pt x="138" y="1589"/>
                  <a:pt x="108" y="1492"/>
                </a:cubicBezTo>
                <a:cubicBezTo>
                  <a:pt x="97" y="1456"/>
                  <a:pt x="86" y="1420"/>
                  <a:pt x="77" y="1373"/>
                </a:cubicBezTo>
                <a:cubicBezTo>
                  <a:pt x="61" y="1285"/>
                  <a:pt x="53" y="1048"/>
                  <a:pt x="84" y="966"/>
                </a:cubicBezTo>
                <a:cubicBezTo>
                  <a:pt x="113" y="890"/>
                  <a:pt x="162" y="790"/>
                  <a:pt x="253" y="790"/>
                </a:cubicBezTo>
                <a:lnTo>
                  <a:pt x="451" y="790"/>
                </a:lnTo>
                <a:cubicBezTo>
                  <a:pt x="568" y="790"/>
                  <a:pt x="785" y="994"/>
                  <a:pt x="812" y="1226"/>
                </a:cubicBezTo>
                <a:cubicBezTo>
                  <a:pt x="826" y="1344"/>
                  <a:pt x="807" y="1416"/>
                  <a:pt x="785" y="1500"/>
                </a:cubicBezTo>
                <a:cubicBezTo>
                  <a:pt x="780" y="1520"/>
                  <a:pt x="775" y="1541"/>
                  <a:pt x="770" y="1562"/>
                </a:cubicBezTo>
                <a:lnTo>
                  <a:pt x="605" y="1439"/>
                </a:lnTo>
                <a:lnTo>
                  <a:pt x="593" y="1114"/>
                </a:lnTo>
                <a:lnTo>
                  <a:pt x="540" y="1115"/>
                </a:lnTo>
                <a:lnTo>
                  <a:pt x="552" y="1467"/>
                </a:lnTo>
                <a:lnTo>
                  <a:pt x="921" y="1742"/>
                </a:lnTo>
                <a:lnTo>
                  <a:pt x="816" y="1873"/>
                </a:lnTo>
                <a:lnTo>
                  <a:pt x="446" y="1636"/>
                </a:lnTo>
                <a:cubicBezTo>
                  <a:pt x="414" y="1615"/>
                  <a:pt x="390" y="1580"/>
                  <a:pt x="380" y="1540"/>
                </a:cubicBezTo>
                <a:lnTo>
                  <a:pt x="288" y="1148"/>
                </a:lnTo>
                <a:lnTo>
                  <a:pt x="236" y="1160"/>
                </a:lnTo>
                <a:lnTo>
                  <a:pt x="328" y="1552"/>
                </a:lnTo>
                <a:close/>
                <a:moveTo>
                  <a:pt x="461" y="320"/>
                </a:moveTo>
                <a:lnTo>
                  <a:pt x="461" y="320"/>
                </a:lnTo>
                <a:lnTo>
                  <a:pt x="705" y="311"/>
                </a:lnTo>
                <a:cubicBezTo>
                  <a:pt x="707" y="322"/>
                  <a:pt x="707" y="333"/>
                  <a:pt x="707" y="344"/>
                </a:cubicBezTo>
                <a:lnTo>
                  <a:pt x="707" y="417"/>
                </a:lnTo>
                <a:cubicBezTo>
                  <a:pt x="707" y="489"/>
                  <a:pt x="679" y="558"/>
                  <a:pt x="628" y="609"/>
                </a:cubicBezTo>
                <a:cubicBezTo>
                  <a:pt x="580" y="657"/>
                  <a:pt x="518" y="685"/>
                  <a:pt x="451" y="689"/>
                </a:cubicBezTo>
                <a:lnTo>
                  <a:pt x="461" y="320"/>
                </a:lnTo>
                <a:close/>
                <a:moveTo>
                  <a:pt x="1063" y="1781"/>
                </a:moveTo>
                <a:lnTo>
                  <a:pt x="1063" y="1781"/>
                </a:lnTo>
                <a:lnTo>
                  <a:pt x="998" y="1732"/>
                </a:lnTo>
                <a:lnTo>
                  <a:pt x="998" y="1732"/>
                </a:lnTo>
                <a:lnTo>
                  <a:pt x="954" y="1700"/>
                </a:lnTo>
                <a:lnTo>
                  <a:pt x="954" y="1700"/>
                </a:lnTo>
                <a:lnTo>
                  <a:pt x="817" y="1597"/>
                </a:lnTo>
                <a:cubicBezTo>
                  <a:pt x="823" y="1567"/>
                  <a:pt x="830" y="1540"/>
                  <a:pt x="837" y="1513"/>
                </a:cubicBezTo>
                <a:cubicBezTo>
                  <a:pt x="859" y="1428"/>
                  <a:pt x="880" y="1347"/>
                  <a:pt x="865" y="1219"/>
                </a:cubicBezTo>
                <a:cubicBezTo>
                  <a:pt x="838" y="991"/>
                  <a:pt x="632" y="766"/>
                  <a:pt x="481" y="739"/>
                </a:cubicBezTo>
                <a:cubicBezTo>
                  <a:pt x="550" y="730"/>
                  <a:pt x="615" y="698"/>
                  <a:pt x="665" y="647"/>
                </a:cubicBezTo>
                <a:cubicBezTo>
                  <a:pt x="727" y="586"/>
                  <a:pt x="761" y="504"/>
                  <a:pt x="761" y="417"/>
                </a:cubicBezTo>
                <a:lnTo>
                  <a:pt x="761" y="344"/>
                </a:lnTo>
                <a:cubicBezTo>
                  <a:pt x="761" y="332"/>
                  <a:pt x="760" y="321"/>
                  <a:pt x="759" y="309"/>
                </a:cubicBezTo>
                <a:lnTo>
                  <a:pt x="760" y="309"/>
                </a:lnTo>
                <a:lnTo>
                  <a:pt x="755" y="282"/>
                </a:lnTo>
                <a:cubicBezTo>
                  <a:pt x="743" y="219"/>
                  <a:pt x="712" y="160"/>
                  <a:pt x="665" y="113"/>
                </a:cubicBezTo>
                <a:cubicBezTo>
                  <a:pt x="604" y="52"/>
                  <a:pt x="522" y="18"/>
                  <a:pt x="435" y="18"/>
                </a:cubicBezTo>
                <a:lnTo>
                  <a:pt x="435" y="18"/>
                </a:lnTo>
                <a:cubicBezTo>
                  <a:pt x="432" y="18"/>
                  <a:pt x="430" y="18"/>
                  <a:pt x="428" y="18"/>
                </a:cubicBezTo>
                <a:cubicBezTo>
                  <a:pt x="250" y="17"/>
                  <a:pt x="119" y="90"/>
                  <a:pt x="70" y="219"/>
                </a:cubicBezTo>
                <a:cubicBezTo>
                  <a:pt x="55" y="256"/>
                  <a:pt x="48" y="299"/>
                  <a:pt x="48" y="344"/>
                </a:cubicBezTo>
                <a:lnTo>
                  <a:pt x="41" y="743"/>
                </a:lnTo>
                <a:lnTo>
                  <a:pt x="208" y="743"/>
                </a:lnTo>
                <a:cubicBezTo>
                  <a:pt x="101" y="772"/>
                  <a:pt x="52" y="901"/>
                  <a:pt x="34" y="947"/>
                </a:cubicBezTo>
                <a:cubicBezTo>
                  <a:pt x="0" y="1040"/>
                  <a:pt x="8" y="1285"/>
                  <a:pt x="25" y="1382"/>
                </a:cubicBezTo>
                <a:cubicBezTo>
                  <a:pt x="34" y="1433"/>
                  <a:pt x="46" y="1471"/>
                  <a:pt x="57" y="1508"/>
                </a:cubicBezTo>
                <a:cubicBezTo>
                  <a:pt x="86" y="1602"/>
                  <a:pt x="114" y="1691"/>
                  <a:pt x="94" y="1977"/>
                </a:cubicBezTo>
                <a:lnTo>
                  <a:pt x="92" y="1994"/>
                </a:lnTo>
                <a:lnTo>
                  <a:pt x="107" y="2002"/>
                </a:lnTo>
                <a:cubicBezTo>
                  <a:pt x="111" y="2005"/>
                  <a:pt x="153" y="2029"/>
                  <a:pt x="186" y="2031"/>
                </a:cubicBezTo>
                <a:cubicBezTo>
                  <a:pt x="307" y="2040"/>
                  <a:pt x="408" y="2044"/>
                  <a:pt x="491" y="2044"/>
                </a:cubicBezTo>
                <a:cubicBezTo>
                  <a:pt x="782" y="2044"/>
                  <a:pt x="859" y="2000"/>
                  <a:pt x="863" y="1998"/>
                </a:cubicBezTo>
                <a:lnTo>
                  <a:pt x="876" y="1990"/>
                </a:lnTo>
                <a:lnTo>
                  <a:pt x="889" y="2001"/>
                </a:lnTo>
                <a:cubicBezTo>
                  <a:pt x="914" y="2021"/>
                  <a:pt x="944" y="2031"/>
                  <a:pt x="976" y="2031"/>
                </a:cubicBezTo>
                <a:cubicBezTo>
                  <a:pt x="981" y="2031"/>
                  <a:pt x="987" y="2031"/>
                  <a:pt x="992" y="2030"/>
                </a:cubicBezTo>
                <a:cubicBezTo>
                  <a:pt x="1029" y="2026"/>
                  <a:pt x="1062" y="2008"/>
                  <a:pt x="1086" y="1979"/>
                </a:cubicBezTo>
                <a:cubicBezTo>
                  <a:pt x="1134" y="1918"/>
                  <a:pt x="1124" y="1830"/>
                  <a:pt x="1063" y="1781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3" name="Tekstfelt 2" descr="Eksempler: Hvad kendetegner et godt samarbejde mellem dagtilbud og hjem? ">
            <a:extLst>
              <a:ext uri="{FF2B5EF4-FFF2-40B4-BE49-F238E27FC236}">
                <a16:creationId xmlns:a16="http://schemas.microsoft.com/office/drawing/2014/main" id="{DABD1EFD-8830-1F9F-D739-53E18BA764B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19997" y="5000624"/>
            <a:ext cx="6852377" cy="14492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108000" tIns="108000" rIns="108000" bIns="108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da-DK" sz="1400" b="1" dirty="0">
                <a:latin typeface="KBH" panose="00000500000000000000" pitchFamily="2" charset="0"/>
              </a:rPr>
              <a:t>Eksempler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da-DK" sz="1400" dirty="0">
                <a:latin typeface="KBH" panose="00000500000000000000" pitchFamily="2" charset="0"/>
              </a:rPr>
              <a:t>Det er vigtigt, at vi føler os velkomne, når vi afleverer og henter vores børn, fx at det pædagogiske personale hilser på os.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da-DK" sz="1400" dirty="0">
                <a:latin typeface="KBH" panose="00000500000000000000" pitchFamily="2" charset="0"/>
              </a:rPr>
              <a:t>Det giver en følelse af tryghed og gensidig respekt, når det pædagogiske personale giver plads til, at vi kan dele vores perspektiver og ønsker</a:t>
            </a:r>
          </a:p>
        </p:txBody>
      </p:sp>
    </p:spTree>
    <p:extLst>
      <p:ext uri="{BB962C8B-B14F-4D97-AF65-F5344CB8AC3E}">
        <p14:creationId xmlns:p14="http://schemas.microsoft.com/office/powerpoint/2010/main" val="3659950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BEF960-FD22-4EF7-9EEB-F8F822BFA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1687574"/>
            <a:ext cx="9681303" cy="1236601"/>
          </a:xfrm>
        </p:spPr>
        <p:txBody>
          <a:bodyPr/>
          <a:lstStyle/>
          <a:p>
            <a:pPr>
              <a:lnSpc>
                <a:spcPct val="107000"/>
              </a:lnSpc>
            </a:pPr>
            <a:r>
              <a:rPr lang="da-DK" sz="4000" dirty="0">
                <a:solidFill>
                  <a:srgbClr val="0C807E"/>
                </a:solidFill>
                <a:effectLst/>
                <a:latin typeface="KBH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Hvordan tager vi fælles ansvar for børnene og vores samarbejde?</a:t>
            </a:r>
            <a:br>
              <a:rPr lang="da-DK" sz="4800" dirty="0">
                <a:effectLst/>
                <a:latin typeface="KBH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a-DK" sz="4800" dirty="0">
                <a:effectLst/>
                <a:latin typeface="KBH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a-DK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a-DK" sz="4800" dirty="0">
                <a:latin typeface="KBH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a-DK" i="1" dirty="0">
                <a:latin typeface="KBH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a-DK" dirty="0"/>
          </a:p>
        </p:txBody>
      </p:sp>
      <p:sp>
        <p:nvSpPr>
          <p:cNvPr id="5" name="Tekstfelt 4" descr="Underspørgsmål til drøftelse ark 2">
            <a:extLst>
              <a:ext uri="{FF2B5EF4-FFF2-40B4-BE49-F238E27FC236}">
                <a16:creationId xmlns:a16="http://schemas.microsoft.com/office/drawing/2014/main" id="{40E195D1-585E-460B-AED9-53B8A5069A2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19998" y="3317875"/>
            <a:ext cx="6731000" cy="14291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da-DK" sz="2200" dirty="0">
                <a:latin typeface="KBH" panose="00000500000000000000" pitchFamily="2" charset="0"/>
                <a:cs typeface="Times New Roman" panose="02020603050405020304" pitchFamily="18" charset="0"/>
              </a:rPr>
              <a:t>Hvordan kan vi bidrage til, at der bliver taget fælles ansvar for børnene og samarbejdet?</a:t>
            </a:r>
          </a:p>
          <a:p>
            <a:pPr marL="457200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da-DK" sz="2200" dirty="0">
                <a:latin typeface="KBH" panose="00000500000000000000" pitchFamily="2" charset="0"/>
                <a:cs typeface="Times New Roman" panose="02020603050405020304" pitchFamily="18" charset="0"/>
              </a:rPr>
              <a:t>Hvornår lykkes eller udfordres vi med at tage fælles ansvar for børnene og samarbejdet?</a:t>
            </a:r>
          </a:p>
        </p:txBody>
      </p:sp>
      <p:sp>
        <p:nvSpPr>
          <p:cNvPr id="6" name="Tekstfelt 5" descr="Spørgeark 2">
            <a:extLst>
              <a:ext uri="{FF2B5EF4-FFF2-40B4-BE49-F238E27FC236}">
                <a16:creationId xmlns:a16="http://schemas.microsoft.com/office/drawing/2014/main" id="{645C5FB9-D894-47FE-AD2E-199CE1CA676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19998" y="662977"/>
            <a:ext cx="968130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600" dirty="0"/>
              <a:t>Spørgeark 2 – Tal om jeres forventninger til forældresamarbejdet</a:t>
            </a:r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5E37A133-7539-4D42-AA84-B2A49C3CB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/>
        </p:nvSpPr>
        <p:spPr bwMode="auto">
          <a:xfrm>
            <a:off x="8364381" y="3056576"/>
            <a:ext cx="2700000" cy="2805556"/>
          </a:xfrm>
          <a:custGeom>
            <a:avLst/>
            <a:gdLst>
              <a:gd name="T0" fmla="*/ 2125 w 2415"/>
              <a:gd name="T1" fmla="*/ 2146 h 2502"/>
              <a:gd name="T2" fmla="*/ 1865 w 2415"/>
              <a:gd name="T3" fmla="*/ 2086 h 2502"/>
              <a:gd name="T4" fmla="*/ 1876 w 2415"/>
              <a:gd name="T5" fmla="*/ 2227 h 2502"/>
              <a:gd name="T6" fmla="*/ 1237 w 2415"/>
              <a:gd name="T7" fmla="*/ 1936 h 2502"/>
              <a:gd name="T8" fmla="*/ 1419 w 2415"/>
              <a:gd name="T9" fmla="*/ 2197 h 2502"/>
              <a:gd name="T10" fmla="*/ 1219 w 2415"/>
              <a:gd name="T11" fmla="*/ 2398 h 2502"/>
              <a:gd name="T12" fmla="*/ 1028 w 2415"/>
              <a:gd name="T13" fmla="*/ 2017 h 2502"/>
              <a:gd name="T14" fmla="*/ 1071 w 2415"/>
              <a:gd name="T15" fmla="*/ 1701 h 2502"/>
              <a:gd name="T16" fmla="*/ 881 w 2415"/>
              <a:gd name="T17" fmla="*/ 1413 h 2502"/>
              <a:gd name="T18" fmla="*/ 471 w 2415"/>
              <a:gd name="T19" fmla="*/ 1346 h 2502"/>
              <a:gd name="T20" fmla="*/ 1301 w 2415"/>
              <a:gd name="T21" fmla="*/ 258 h 2502"/>
              <a:gd name="T22" fmla="*/ 693 w 2415"/>
              <a:gd name="T23" fmla="*/ 1269 h 2502"/>
              <a:gd name="T24" fmla="*/ 1528 w 2415"/>
              <a:gd name="T25" fmla="*/ 1102 h 2502"/>
              <a:gd name="T26" fmla="*/ 2312 w 2415"/>
              <a:gd name="T27" fmla="*/ 1857 h 2502"/>
              <a:gd name="T28" fmla="*/ 2112 w 2415"/>
              <a:gd name="T29" fmla="*/ 1853 h 2502"/>
              <a:gd name="T30" fmla="*/ 2090 w 2415"/>
              <a:gd name="T31" fmla="*/ 1907 h 2502"/>
              <a:gd name="T32" fmla="*/ 943 w 2415"/>
              <a:gd name="T33" fmla="*/ 2446 h 2502"/>
              <a:gd name="T34" fmla="*/ 935 w 2415"/>
              <a:gd name="T35" fmla="*/ 2108 h 2502"/>
              <a:gd name="T36" fmla="*/ 1126 w 2415"/>
              <a:gd name="T37" fmla="*/ 2317 h 2502"/>
              <a:gd name="T38" fmla="*/ 743 w 2415"/>
              <a:gd name="T39" fmla="*/ 2224 h 2502"/>
              <a:gd name="T40" fmla="*/ 536 w 2415"/>
              <a:gd name="T41" fmla="*/ 2030 h 2502"/>
              <a:gd name="T42" fmla="*/ 932 w 2415"/>
              <a:gd name="T43" fmla="*/ 1690 h 2502"/>
              <a:gd name="T44" fmla="*/ 900 w 2415"/>
              <a:gd name="T45" fmla="*/ 2068 h 2502"/>
              <a:gd name="T46" fmla="*/ 744 w 2415"/>
              <a:gd name="T47" fmla="*/ 2223 h 2502"/>
              <a:gd name="T48" fmla="*/ 301 w 2415"/>
              <a:gd name="T49" fmla="*/ 1984 h 2502"/>
              <a:gd name="T50" fmla="*/ 371 w 2415"/>
              <a:gd name="T51" fmla="*/ 1718 h 2502"/>
              <a:gd name="T52" fmla="*/ 741 w 2415"/>
              <a:gd name="T53" fmla="*/ 1403 h 2502"/>
              <a:gd name="T54" fmla="*/ 841 w 2415"/>
              <a:gd name="T55" fmla="*/ 1650 h 2502"/>
              <a:gd name="T56" fmla="*/ 499 w 2415"/>
              <a:gd name="T57" fmla="*/ 1991 h 2502"/>
              <a:gd name="T58" fmla="*/ 230 w 2415"/>
              <a:gd name="T59" fmla="*/ 1728 h 2502"/>
              <a:gd name="T60" fmla="*/ 230 w 2415"/>
              <a:gd name="T61" fmla="*/ 1382 h 2502"/>
              <a:gd name="T62" fmla="*/ 481 w 2415"/>
              <a:gd name="T63" fmla="*/ 1484 h 2502"/>
              <a:gd name="T64" fmla="*/ 2216 w 2415"/>
              <a:gd name="T65" fmla="*/ 1958 h 2502"/>
              <a:gd name="T66" fmla="*/ 2351 w 2415"/>
              <a:gd name="T67" fmla="*/ 1615 h 2502"/>
              <a:gd name="T68" fmla="*/ 1530 w 2415"/>
              <a:gd name="T69" fmla="*/ 1049 h 2502"/>
              <a:gd name="T70" fmla="*/ 697 w 2415"/>
              <a:gd name="T71" fmla="*/ 1216 h 2502"/>
              <a:gd name="T72" fmla="*/ 1651 w 2415"/>
              <a:gd name="T73" fmla="*/ 194 h 2502"/>
              <a:gd name="T74" fmla="*/ 1362 w 2415"/>
              <a:gd name="T75" fmla="*/ 226 h 2502"/>
              <a:gd name="T76" fmla="*/ 29 w 2415"/>
              <a:gd name="T77" fmla="*/ 1576 h 2502"/>
              <a:gd name="T78" fmla="*/ 237 w 2415"/>
              <a:gd name="T79" fmla="*/ 1781 h 2502"/>
              <a:gd name="T80" fmla="*/ 405 w 2415"/>
              <a:gd name="T81" fmla="*/ 2086 h 2502"/>
              <a:gd name="T82" fmla="*/ 640 w 2415"/>
              <a:gd name="T83" fmla="*/ 2324 h 2502"/>
              <a:gd name="T84" fmla="*/ 803 w 2415"/>
              <a:gd name="T85" fmla="*/ 2435 h 2502"/>
              <a:gd name="T86" fmla="*/ 1132 w 2415"/>
              <a:gd name="T87" fmla="*/ 2387 h 2502"/>
              <a:gd name="T88" fmla="*/ 1455 w 2415"/>
              <a:gd name="T89" fmla="*/ 2439 h 2502"/>
              <a:gd name="T90" fmla="*/ 1724 w 2415"/>
              <a:gd name="T91" fmla="*/ 2430 h 2502"/>
              <a:gd name="T92" fmla="*/ 1928 w 2415"/>
              <a:gd name="T93" fmla="*/ 2214 h 2502"/>
              <a:gd name="T94" fmla="*/ 2227 w 2415"/>
              <a:gd name="T95" fmla="*/ 2042 h 2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15" h="2502">
                <a:moveTo>
                  <a:pt x="2127" y="1942"/>
                </a:moveTo>
                <a:lnTo>
                  <a:pt x="2127" y="1942"/>
                </a:lnTo>
                <a:cubicBezTo>
                  <a:pt x="2127" y="1942"/>
                  <a:pt x="2173" y="1986"/>
                  <a:pt x="2174" y="2043"/>
                </a:cubicBezTo>
                <a:cubicBezTo>
                  <a:pt x="2174" y="2079"/>
                  <a:pt x="2158" y="2113"/>
                  <a:pt x="2125" y="2146"/>
                </a:cubicBezTo>
                <a:cubicBezTo>
                  <a:pt x="2092" y="2178"/>
                  <a:pt x="2059" y="2194"/>
                  <a:pt x="2024" y="2193"/>
                </a:cubicBezTo>
                <a:cubicBezTo>
                  <a:pt x="1968" y="2191"/>
                  <a:pt x="1927" y="2144"/>
                  <a:pt x="1927" y="2144"/>
                </a:cubicBezTo>
                <a:lnTo>
                  <a:pt x="1866" y="2086"/>
                </a:lnTo>
                <a:lnTo>
                  <a:pt x="1865" y="2086"/>
                </a:lnTo>
                <a:lnTo>
                  <a:pt x="1392" y="1613"/>
                </a:lnTo>
                <a:lnTo>
                  <a:pt x="1354" y="1651"/>
                </a:lnTo>
                <a:lnTo>
                  <a:pt x="1829" y="2126"/>
                </a:lnTo>
                <a:cubicBezTo>
                  <a:pt x="1829" y="2126"/>
                  <a:pt x="1875" y="2170"/>
                  <a:pt x="1876" y="2227"/>
                </a:cubicBezTo>
                <a:cubicBezTo>
                  <a:pt x="1877" y="2262"/>
                  <a:pt x="1860" y="2297"/>
                  <a:pt x="1827" y="2329"/>
                </a:cubicBezTo>
                <a:cubicBezTo>
                  <a:pt x="1795" y="2362"/>
                  <a:pt x="1761" y="2378"/>
                  <a:pt x="1727" y="2377"/>
                </a:cubicBezTo>
                <a:cubicBezTo>
                  <a:pt x="1671" y="2375"/>
                  <a:pt x="1629" y="2328"/>
                  <a:pt x="1629" y="2327"/>
                </a:cubicBezTo>
                <a:lnTo>
                  <a:pt x="1237" y="1936"/>
                </a:lnTo>
                <a:lnTo>
                  <a:pt x="1200" y="1973"/>
                </a:lnTo>
                <a:lnTo>
                  <a:pt x="1234" y="2007"/>
                </a:lnTo>
                <a:lnTo>
                  <a:pt x="1232" y="2009"/>
                </a:lnTo>
                <a:lnTo>
                  <a:pt x="1419" y="2197"/>
                </a:lnTo>
                <a:cubicBezTo>
                  <a:pt x="1420" y="2197"/>
                  <a:pt x="1465" y="2241"/>
                  <a:pt x="1466" y="2298"/>
                </a:cubicBezTo>
                <a:cubicBezTo>
                  <a:pt x="1467" y="2333"/>
                  <a:pt x="1451" y="2368"/>
                  <a:pt x="1418" y="2401"/>
                </a:cubicBezTo>
                <a:cubicBezTo>
                  <a:pt x="1385" y="2433"/>
                  <a:pt x="1352" y="2449"/>
                  <a:pt x="1317" y="2448"/>
                </a:cubicBezTo>
                <a:cubicBezTo>
                  <a:pt x="1261" y="2446"/>
                  <a:pt x="1220" y="2399"/>
                  <a:pt x="1219" y="2398"/>
                </a:cubicBezTo>
                <a:lnTo>
                  <a:pt x="1170" y="2349"/>
                </a:lnTo>
                <a:cubicBezTo>
                  <a:pt x="1188" y="2330"/>
                  <a:pt x="1227" y="2284"/>
                  <a:pt x="1229" y="2222"/>
                </a:cubicBezTo>
                <a:cubicBezTo>
                  <a:pt x="1231" y="2172"/>
                  <a:pt x="1210" y="2125"/>
                  <a:pt x="1166" y="2081"/>
                </a:cubicBezTo>
                <a:cubicBezTo>
                  <a:pt x="1124" y="2039"/>
                  <a:pt x="1077" y="2017"/>
                  <a:pt x="1028" y="2017"/>
                </a:cubicBezTo>
                <a:cubicBezTo>
                  <a:pt x="1027" y="2017"/>
                  <a:pt x="1026" y="2017"/>
                  <a:pt x="1026" y="2017"/>
                </a:cubicBezTo>
                <a:lnTo>
                  <a:pt x="1066" y="1977"/>
                </a:lnTo>
                <a:cubicBezTo>
                  <a:pt x="1075" y="1969"/>
                  <a:pt x="1131" y="1917"/>
                  <a:pt x="1134" y="1841"/>
                </a:cubicBezTo>
                <a:cubicBezTo>
                  <a:pt x="1135" y="1792"/>
                  <a:pt x="1114" y="1744"/>
                  <a:pt x="1071" y="1701"/>
                </a:cubicBezTo>
                <a:cubicBezTo>
                  <a:pt x="1027" y="1657"/>
                  <a:pt x="979" y="1635"/>
                  <a:pt x="929" y="1637"/>
                </a:cubicBezTo>
                <a:cubicBezTo>
                  <a:pt x="925" y="1637"/>
                  <a:pt x="922" y="1637"/>
                  <a:pt x="918" y="1637"/>
                </a:cubicBezTo>
                <a:cubicBezTo>
                  <a:pt x="931" y="1615"/>
                  <a:pt x="943" y="1587"/>
                  <a:pt x="944" y="1554"/>
                </a:cubicBezTo>
                <a:cubicBezTo>
                  <a:pt x="946" y="1504"/>
                  <a:pt x="925" y="1457"/>
                  <a:pt x="881" y="1413"/>
                </a:cubicBezTo>
                <a:cubicBezTo>
                  <a:pt x="837" y="1370"/>
                  <a:pt x="790" y="1349"/>
                  <a:pt x="739" y="1349"/>
                </a:cubicBezTo>
                <a:cubicBezTo>
                  <a:pt x="659" y="1351"/>
                  <a:pt x="603" y="1411"/>
                  <a:pt x="601" y="1413"/>
                </a:cubicBezTo>
                <a:lnTo>
                  <a:pt x="534" y="1479"/>
                </a:lnTo>
                <a:cubicBezTo>
                  <a:pt x="534" y="1432"/>
                  <a:pt x="513" y="1388"/>
                  <a:pt x="471" y="1346"/>
                </a:cubicBezTo>
                <a:cubicBezTo>
                  <a:pt x="428" y="1303"/>
                  <a:pt x="381" y="1281"/>
                  <a:pt x="330" y="1282"/>
                </a:cubicBezTo>
                <a:cubicBezTo>
                  <a:pt x="289" y="1283"/>
                  <a:pt x="254" y="1299"/>
                  <a:pt x="229" y="1315"/>
                </a:cubicBezTo>
                <a:cubicBezTo>
                  <a:pt x="171" y="1161"/>
                  <a:pt x="71" y="766"/>
                  <a:pt x="410" y="427"/>
                </a:cubicBezTo>
                <a:cubicBezTo>
                  <a:pt x="747" y="92"/>
                  <a:pt x="1134" y="190"/>
                  <a:pt x="1301" y="258"/>
                </a:cubicBezTo>
                <a:cubicBezTo>
                  <a:pt x="1229" y="299"/>
                  <a:pt x="1170" y="344"/>
                  <a:pt x="1129" y="385"/>
                </a:cubicBezTo>
                <a:cubicBezTo>
                  <a:pt x="1129" y="385"/>
                  <a:pt x="659" y="855"/>
                  <a:pt x="602" y="912"/>
                </a:cubicBezTo>
                <a:cubicBezTo>
                  <a:pt x="482" y="1032"/>
                  <a:pt x="416" y="1098"/>
                  <a:pt x="491" y="1173"/>
                </a:cubicBezTo>
                <a:cubicBezTo>
                  <a:pt x="555" y="1237"/>
                  <a:pt x="623" y="1269"/>
                  <a:pt x="693" y="1269"/>
                </a:cubicBezTo>
                <a:cubicBezTo>
                  <a:pt x="695" y="1269"/>
                  <a:pt x="696" y="1269"/>
                  <a:pt x="698" y="1269"/>
                </a:cubicBezTo>
                <a:cubicBezTo>
                  <a:pt x="804" y="1267"/>
                  <a:pt x="876" y="1191"/>
                  <a:pt x="878" y="1188"/>
                </a:cubicBezTo>
                <a:lnTo>
                  <a:pt x="1160" y="906"/>
                </a:lnTo>
                <a:cubicBezTo>
                  <a:pt x="1212" y="960"/>
                  <a:pt x="1359" y="1095"/>
                  <a:pt x="1528" y="1102"/>
                </a:cubicBezTo>
                <a:cubicBezTo>
                  <a:pt x="1593" y="1104"/>
                  <a:pt x="1655" y="1087"/>
                  <a:pt x="1711" y="1051"/>
                </a:cubicBezTo>
                <a:lnTo>
                  <a:pt x="2314" y="1654"/>
                </a:lnTo>
                <a:cubicBezTo>
                  <a:pt x="2314" y="1654"/>
                  <a:pt x="2360" y="1697"/>
                  <a:pt x="2361" y="1755"/>
                </a:cubicBezTo>
                <a:cubicBezTo>
                  <a:pt x="2361" y="1790"/>
                  <a:pt x="2345" y="1825"/>
                  <a:pt x="2312" y="1857"/>
                </a:cubicBezTo>
                <a:cubicBezTo>
                  <a:pt x="2280" y="1890"/>
                  <a:pt x="2246" y="1906"/>
                  <a:pt x="2212" y="1905"/>
                </a:cubicBezTo>
                <a:cubicBezTo>
                  <a:pt x="2174" y="1903"/>
                  <a:pt x="2143" y="1882"/>
                  <a:pt x="2126" y="1867"/>
                </a:cubicBezTo>
                <a:lnTo>
                  <a:pt x="2112" y="1853"/>
                </a:lnTo>
                <a:lnTo>
                  <a:pt x="2112" y="1853"/>
                </a:lnTo>
                <a:lnTo>
                  <a:pt x="1629" y="1370"/>
                </a:lnTo>
                <a:lnTo>
                  <a:pt x="1591" y="1407"/>
                </a:lnTo>
                <a:lnTo>
                  <a:pt x="2074" y="1891"/>
                </a:lnTo>
                <a:cubicBezTo>
                  <a:pt x="2076" y="1893"/>
                  <a:pt x="2082" y="1899"/>
                  <a:pt x="2090" y="1907"/>
                </a:cubicBezTo>
                <a:lnTo>
                  <a:pt x="2127" y="1942"/>
                </a:lnTo>
                <a:close/>
                <a:moveTo>
                  <a:pt x="1044" y="2399"/>
                </a:moveTo>
                <a:lnTo>
                  <a:pt x="1044" y="2399"/>
                </a:lnTo>
                <a:cubicBezTo>
                  <a:pt x="1044" y="2400"/>
                  <a:pt x="1000" y="2445"/>
                  <a:pt x="943" y="2446"/>
                </a:cubicBezTo>
                <a:cubicBezTo>
                  <a:pt x="907" y="2447"/>
                  <a:pt x="873" y="2430"/>
                  <a:pt x="840" y="2398"/>
                </a:cubicBezTo>
                <a:cubicBezTo>
                  <a:pt x="808" y="2365"/>
                  <a:pt x="792" y="2331"/>
                  <a:pt x="793" y="2297"/>
                </a:cubicBezTo>
                <a:cubicBezTo>
                  <a:pt x="794" y="2262"/>
                  <a:pt x="813" y="2232"/>
                  <a:pt x="828" y="2215"/>
                </a:cubicBezTo>
                <a:lnTo>
                  <a:pt x="935" y="2108"/>
                </a:lnTo>
                <a:cubicBezTo>
                  <a:pt x="951" y="2095"/>
                  <a:pt x="985" y="2071"/>
                  <a:pt x="1026" y="2070"/>
                </a:cubicBezTo>
                <a:cubicBezTo>
                  <a:pt x="1061" y="2069"/>
                  <a:pt x="1096" y="2086"/>
                  <a:pt x="1128" y="2119"/>
                </a:cubicBezTo>
                <a:cubicBezTo>
                  <a:pt x="1161" y="2152"/>
                  <a:pt x="1177" y="2185"/>
                  <a:pt x="1176" y="2219"/>
                </a:cubicBezTo>
                <a:cubicBezTo>
                  <a:pt x="1174" y="2275"/>
                  <a:pt x="1127" y="2317"/>
                  <a:pt x="1126" y="2317"/>
                </a:cubicBezTo>
                <a:lnTo>
                  <a:pt x="1044" y="2399"/>
                </a:lnTo>
                <a:close/>
                <a:moveTo>
                  <a:pt x="744" y="2223"/>
                </a:moveTo>
                <a:lnTo>
                  <a:pt x="744" y="2223"/>
                </a:lnTo>
                <a:lnTo>
                  <a:pt x="743" y="2224"/>
                </a:lnTo>
                <a:cubicBezTo>
                  <a:pt x="743" y="2225"/>
                  <a:pt x="700" y="2270"/>
                  <a:pt x="642" y="2271"/>
                </a:cubicBezTo>
                <a:cubicBezTo>
                  <a:pt x="607" y="2272"/>
                  <a:pt x="572" y="2255"/>
                  <a:pt x="540" y="2222"/>
                </a:cubicBezTo>
                <a:cubicBezTo>
                  <a:pt x="507" y="2190"/>
                  <a:pt x="491" y="2156"/>
                  <a:pt x="492" y="2122"/>
                </a:cubicBezTo>
                <a:cubicBezTo>
                  <a:pt x="494" y="2078"/>
                  <a:pt x="522" y="2044"/>
                  <a:pt x="536" y="2030"/>
                </a:cubicBezTo>
                <a:cubicBezTo>
                  <a:pt x="540" y="2026"/>
                  <a:pt x="542" y="2024"/>
                  <a:pt x="543" y="2023"/>
                </a:cubicBezTo>
                <a:lnTo>
                  <a:pt x="832" y="1734"/>
                </a:lnTo>
                <a:cubicBezTo>
                  <a:pt x="842" y="1724"/>
                  <a:pt x="881" y="1691"/>
                  <a:pt x="930" y="1690"/>
                </a:cubicBezTo>
                <a:cubicBezTo>
                  <a:pt x="931" y="1690"/>
                  <a:pt x="932" y="1690"/>
                  <a:pt x="932" y="1690"/>
                </a:cubicBezTo>
                <a:cubicBezTo>
                  <a:pt x="967" y="1690"/>
                  <a:pt x="1001" y="1706"/>
                  <a:pt x="1033" y="1738"/>
                </a:cubicBezTo>
                <a:cubicBezTo>
                  <a:pt x="1066" y="1771"/>
                  <a:pt x="1081" y="1805"/>
                  <a:pt x="1080" y="1839"/>
                </a:cubicBezTo>
                <a:cubicBezTo>
                  <a:pt x="1078" y="1895"/>
                  <a:pt x="1031" y="1936"/>
                  <a:pt x="1031" y="1937"/>
                </a:cubicBezTo>
                <a:lnTo>
                  <a:pt x="900" y="2068"/>
                </a:lnTo>
                <a:cubicBezTo>
                  <a:pt x="891" y="2075"/>
                  <a:pt x="887" y="2080"/>
                  <a:pt x="886" y="2080"/>
                </a:cubicBezTo>
                <a:lnTo>
                  <a:pt x="807" y="2159"/>
                </a:lnTo>
                <a:cubicBezTo>
                  <a:pt x="804" y="2162"/>
                  <a:pt x="797" y="2169"/>
                  <a:pt x="788" y="2179"/>
                </a:cubicBezTo>
                <a:lnTo>
                  <a:pt x="744" y="2223"/>
                </a:lnTo>
                <a:close/>
                <a:moveTo>
                  <a:pt x="403" y="2033"/>
                </a:moveTo>
                <a:lnTo>
                  <a:pt x="403" y="2033"/>
                </a:lnTo>
                <a:cubicBezTo>
                  <a:pt x="403" y="2033"/>
                  <a:pt x="402" y="2033"/>
                  <a:pt x="401" y="2033"/>
                </a:cubicBezTo>
                <a:cubicBezTo>
                  <a:pt x="367" y="2033"/>
                  <a:pt x="333" y="2016"/>
                  <a:pt x="301" y="1984"/>
                </a:cubicBezTo>
                <a:cubicBezTo>
                  <a:pt x="268" y="1952"/>
                  <a:pt x="252" y="1918"/>
                  <a:pt x="254" y="1884"/>
                </a:cubicBezTo>
                <a:cubicBezTo>
                  <a:pt x="256" y="1828"/>
                  <a:pt x="303" y="1786"/>
                  <a:pt x="303" y="1786"/>
                </a:cubicBezTo>
                <a:lnTo>
                  <a:pt x="365" y="1724"/>
                </a:lnTo>
                <a:cubicBezTo>
                  <a:pt x="368" y="1721"/>
                  <a:pt x="370" y="1719"/>
                  <a:pt x="371" y="1718"/>
                </a:cubicBezTo>
                <a:lnTo>
                  <a:pt x="467" y="1622"/>
                </a:lnTo>
                <a:cubicBezTo>
                  <a:pt x="469" y="1620"/>
                  <a:pt x="474" y="1615"/>
                  <a:pt x="481" y="1608"/>
                </a:cubicBezTo>
                <a:lnTo>
                  <a:pt x="640" y="1449"/>
                </a:lnTo>
                <a:cubicBezTo>
                  <a:pt x="640" y="1449"/>
                  <a:pt x="683" y="1404"/>
                  <a:pt x="741" y="1403"/>
                </a:cubicBezTo>
                <a:cubicBezTo>
                  <a:pt x="741" y="1403"/>
                  <a:pt x="742" y="1403"/>
                  <a:pt x="743" y="1403"/>
                </a:cubicBezTo>
                <a:cubicBezTo>
                  <a:pt x="777" y="1403"/>
                  <a:pt x="811" y="1419"/>
                  <a:pt x="843" y="1451"/>
                </a:cubicBezTo>
                <a:cubicBezTo>
                  <a:pt x="876" y="1484"/>
                  <a:pt x="892" y="1518"/>
                  <a:pt x="891" y="1552"/>
                </a:cubicBezTo>
                <a:cubicBezTo>
                  <a:pt x="889" y="1608"/>
                  <a:pt x="841" y="1649"/>
                  <a:pt x="841" y="1650"/>
                </a:cubicBezTo>
                <a:lnTo>
                  <a:pt x="797" y="1693"/>
                </a:lnTo>
                <a:cubicBezTo>
                  <a:pt x="793" y="1697"/>
                  <a:pt x="791" y="1699"/>
                  <a:pt x="791" y="1700"/>
                </a:cubicBezTo>
                <a:lnTo>
                  <a:pt x="506" y="1984"/>
                </a:lnTo>
                <a:cubicBezTo>
                  <a:pt x="505" y="1985"/>
                  <a:pt x="502" y="1988"/>
                  <a:pt x="499" y="1991"/>
                </a:cubicBezTo>
                <a:cubicBezTo>
                  <a:pt x="485" y="2004"/>
                  <a:pt x="449" y="2032"/>
                  <a:pt x="403" y="2033"/>
                </a:cubicBezTo>
                <a:close/>
                <a:moveTo>
                  <a:pt x="232" y="1728"/>
                </a:moveTo>
                <a:lnTo>
                  <a:pt x="232" y="1728"/>
                </a:lnTo>
                <a:cubicBezTo>
                  <a:pt x="231" y="1728"/>
                  <a:pt x="231" y="1728"/>
                  <a:pt x="230" y="1728"/>
                </a:cubicBezTo>
                <a:cubicBezTo>
                  <a:pt x="195" y="1728"/>
                  <a:pt x="162" y="1711"/>
                  <a:pt x="129" y="1679"/>
                </a:cubicBezTo>
                <a:cubicBezTo>
                  <a:pt x="97" y="1646"/>
                  <a:pt x="81" y="1613"/>
                  <a:pt x="82" y="1578"/>
                </a:cubicBezTo>
                <a:cubicBezTo>
                  <a:pt x="84" y="1522"/>
                  <a:pt x="131" y="1481"/>
                  <a:pt x="132" y="1481"/>
                </a:cubicBezTo>
                <a:lnTo>
                  <a:pt x="230" y="1382"/>
                </a:lnTo>
                <a:cubicBezTo>
                  <a:pt x="230" y="1382"/>
                  <a:pt x="274" y="1336"/>
                  <a:pt x="331" y="1335"/>
                </a:cubicBezTo>
                <a:cubicBezTo>
                  <a:pt x="332" y="1335"/>
                  <a:pt x="333" y="1335"/>
                  <a:pt x="333" y="1335"/>
                </a:cubicBezTo>
                <a:cubicBezTo>
                  <a:pt x="368" y="1335"/>
                  <a:pt x="402" y="1352"/>
                  <a:pt x="434" y="1384"/>
                </a:cubicBezTo>
                <a:cubicBezTo>
                  <a:pt x="466" y="1417"/>
                  <a:pt x="482" y="1450"/>
                  <a:pt x="481" y="1484"/>
                </a:cubicBezTo>
                <a:cubicBezTo>
                  <a:pt x="480" y="1524"/>
                  <a:pt x="455" y="1557"/>
                  <a:pt x="441" y="1572"/>
                </a:cubicBezTo>
                <a:lnTo>
                  <a:pt x="330" y="1684"/>
                </a:lnTo>
                <a:cubicBezTo>
                  <a:pt x="320" y="1693"/>
                  <a:pt x="281" y="1727"/>
                  <a:pt x="232" y="1728"/>
                </a:cubicBezTo>
                <a:close/>
                <a:moveTo>
                  <a:pt x="2216" y="1958"/>
                </a:moveTo>
                <a:lnTo>
                  <a:pt x="2216" y="1958"/>
                </a:lnTo>
                <a:cubicBezTo>
                  <a:pt x="2263" y="1958"/>
                  <a:pt x="2308" y="1937"/>
                  <a:pt x="2350" y="1895"/>
                </a:cubicBezTo>
                <a:cubicBezTo>
                  <a:pt x="2393" y="1852"/>
                  <a:pt x="2415" y="1804"/>
                  <a:pt x="2414" y="1754"/>
                </a:cubicBezTo>
                <a:cubicBezTo>
                  <a:pt x="2412" y="1673"/>
                  <a:pt x="2353" y="1617"/>
                  <a:pt x="2351" y="1615"/>
                </a:cubicBezTo>
                <a:lnTo>
                  <a:pt x="1754" y="1018"/>
                </a:lnTo>
                <a:cubicBezTo>
                  <a:pt x="1762" y="1012"/>
                  <a:pt x="1770" y="1004"/>
                  <a:pt x="1778" y="997"/>
                </a:cubicBezTo>
                <a:lnTo>
                  <a:pt x="1740" y="959"/>
                </a:lnTo>
                <a:cubicBezTo>
                  <a:pt x="1678" y="1021"/>
                  <a:pt x="1607" y="1052"/>
                  <a:pt x="1530" y="1049"/>
                </a:cubicBezTo>
                <a:cubicBezTo>
                  <a:pt x="1347" y="1041"/>
                  <a:pt x="1183" y="852"/>
                  <a:pt x="1181" y="850"/>
                </a:cubicBezTo>
                <a:lnTo>
                  <a:pt x="1162" y="828"/>
                </a:lnTo>
                <a:lnTo>
                  <a:pt x="839" y="1151"/>
                </a:lnTo>
                <a:cubicBezTo>
                  <a:pt x="839" y="1152"/>
                  <a:pt x="781" y="1214"/>
                  <a:pt x="697" y="1216"/>
                </a:cubicBezTo>
                <a:cubicBezTo>
                  <a:pt x="640" y="1217"/>
                  <a:pt x="583" y="1190"/>
                  <a:pt x="529" y="1135"/>
                </a:cubicBezTo>
                <a:cubicBezTo>
                  <a:pt x="495" y="1101"/>
                  <a:pt x="516" y="1074"/>
                  <a:pt x="639" y="950"/>
                </a:cubicBezTo>
                <a:cubicBezTo>
                  <a:pt x="697" y="892"/>
                  <a:pt x="1167" y="422"/>
                  <a:pt x="1167" y="422"/>
                </a:cubicBezTo>
                <a:cubicBezTo>
                  <a:pt x="1254" y="335"/>
                  <a:pt x="1433" y="224"/>
                  <a:pt x="1651" y="194"/>
                </a:cubicBezTo>
                <a:cubicBezTo>
                  <a:pt x="1822" y="171"/>
                  <a:pt x="2075" y="193"/>
                  <a:pt x="2309" y="427"/>
                </a:cubicBezTo>
                <a:lnTo>
                  <a:pt x="2347" y="389"/>
                </a:lnTo>
                <a:cubicBezTo>
                  <a:pt x="2098" y="141"/>
                  <a:pt x="1827" y="118"/>
                  <a:pt x="1644" y="141"/>
                </a:cubicBezTo>
                <a:cubicBezTo>
                  <a:pt x="1540" y="155"/>
                  <a:pt x="1445" y="187"/>
                  <a:pt x="1362" y="226"/>
                </a:cubicBezTo>
                <a:cubicBezTo>
                  <a:pt x="1215" y="158"/>
                  <a:pt x="762" y="0"/>
                  <a:pt x="372" y="389"/>
                </a:cubicBezTo>
                <a:cubicBezTo>
                  <a:pt x="0" y="763"/>
                  <a:pt x="126" y="1201"/>
                  <a:pt x="186" y="1351"/>
                </a:cubicBezTo>
                <a:lnTo>
                  <a:pt x="96" y="1441"/>
                </a:lnTo>
                <a:cubicBezTo>
                  <a:pt x="88" y="1448"/>
                  <a:pt x="32" y="1501"/>
                  <a:pt x="29" y="1576"/>
                </a:cubicBezTo>
                <a:cubicBezTo>
                  <a:pt x="28" y="1626"/>
                  <a:pt x="48" y="1673"/>
                  <a:pt x="92" y="1717"/>
                </a:cubicBezTo>
                <a:cubicBezTo>
                  <a:pt x="134" y="1759"/>
                  <a:pt x="181" y="1781"/>
                  <a:pt x="230" y="1781"/>
                </a:cubicBezTo>
                <a:cubicBezTo>
                  <a:pt x="231" y="1781"/>
                  <a:pt x="232" y="1781"/>
                  <a:pt x="233" y="1781"/>
                </a:cubicBezTo>
                <a:cubicBezTo>
                  <a:pt x="235" y="1781"/>
                  <a:pt x="236" y="1781"/>
                  <a:pt x="237" y="1781"/>
                </a:cubicBezTo>
                <a:cubicBezTo>
                  <a:pt x="220" y="1805"/>
                  <a:pt x="202" y="1839"/>
                  <a:pt x="200" y="1881"/>
                </a:cubicBezTo>
                <a:cubicBezTo>
                  <a:pt x="198" y="1931"/>
                  <a:pt x="219" y="1978"/>
                  <a:pt x="263" y="2022"/>
                </a:cubicBezTo>
                <a:cubicBezTo>
                  <a:pt x="306" y="2064"/>
                  <a:pt x="352" y="2086"/>
                  <a:pt x="401" y="2086"/>
                </a:cubicBezTo>
                <a:cubicBezTo>
                  <a:pt x="402" y="2086"/>
                  <a:pt x="404" y="2086"/>
                  <a:pt x="405" y="2086"/>
                </a:cubicBezTo>
                <a:cubicBezTo>
                  <a:pt x="419" y="2086"/>
                  <a:pt x="433" y="2084"/>
                  <a:pt x="445" y="2080"/>
                </a:cubicBezTo>
                <a:cubicBezTo>
                  <a:pt x="442" y="2092"/>
                  <a:pt x="440" y="2105"/>
                  <a:pt x="439" y="2119"/>
                </a:cubicBezTo>
                <a:cubicBezTo>
                  <a:pt x="437" y="2169"/>
                  <a:pt x="458" y="2216"/>
                  <a:pt x="502" y="2260"/>
                </a:cubicBezTo>
                <a:cubicBezTo>
                  <a:pt x="545" y="2303"/>
                  <a:pt x="591" y="2324"/>
                  <a:pt x="640" y="2324"/>
                </a:cubicBezTo>
                <a:cubicBezTo>
                  <a:pt x="641" y="2324"/>
                  <a:pt x="643" y="2324"/>
                  <a:pt x="644" y="2324"/>
                </a:cubicBezTo>
                <a:cubicBezTo>
                  <a:pt x="682" y="2323"/>
                  <a:pt x="716" y="2309"/>
                  <a:pt x="740" y="2294"/>
                </a:cubicBezTo>
                <a:cubicBezTo>
                  <a:pt x="740" y="2294"/>
                  <a:pt x="740" y="2294"/>
                  <a:pt x="740" y="2295"/>
                </a:cubicBezTo>
                <a:cubicBezTo>
                  <a:pt x="738" y="2344"/>
                  <a:pt x="759" y="2392"/>
                  <a:pt x="803" y="2435"/>
                </a:cubicBezTo>
                <a:cubicBezTo>
                  <a:pt x="845" y="2478"/>
                  <a:pt x="892" y="2500"/>
                  <a:pt x="941" y="2500"/>
                </a:cubicBezTo>
                <a:cubicBezTo>
                  <a:pt x="942" y="2500"/>
                  <a:pt x="943" y="2500"/>
                  <a:pt x="944" y="2499"/>
                </a:cubicBezTo>
                <a:cubicBezTo>
                  <a:pt x="1025" y="2498"/>
                  <a:pt x="1081" y="2438"/>
                  <a:pt x="1083" y="2436"/>
                </a:cubicBezTo>
                <a:lnTo>
                  <a:pt x="1132" y="2387"/>
                </a:lnTo>
                <a:lnTo>
                  <a:pt x="1180" y="2434"/>
                </a:lnTo>
                <a:cubicBezTo>
                  <a:pt x="1187" y="2442"/>
                  <a:pt x="1240" y="2498"/>
                  <a:pt x="1315" y="2501"/>
                </a:cubicBezTo>
                <a:cubicBezTo>
                  <a:pt x="1317" y="2501"/>
                  <a:pt x="1319" y="2502"/>
                  <a:pt x="1321" y="2502"/>
                </a:cubicBezTo>
                <a:cubicBezTo>
                  <a:pt x="1368" y="2502"/>
                  <a:pt x="1414" y="2480"/>
                  <a:pt x="1455" y="2439"/>
                </a:cubicBezTo>
                <a:cubicBezTo>
                  <a:pt x="1499" y="2395"/>
                  <a:pt x="1521" y="2347"/>
                  <a:pt x="1520" y="2297"/>
                </a:cubicBezTo>
                <a:cubicBezTo>
                  <a:pt x="1520" y="2296"/>
                  <a:pt x="1519" y="2294"/>
                  <a:pt x="1519" y="2293"/>
                </a:cubicBezTo>
                <a:lnTo>
                  <a:pt x="1589" y="2363"/>
                </a:lnTo>
                <a:cubicBezTo>
                  <a:pt x="1597" y="2371"/>
                  <a:pt x="1649" y="2427"/>
                  <a:pt x="1724" y="2430"/>
                </a:cubicBezTo>
                <a:cubicBezTo>
                  <a:pt x="1726" y="2430"/>
                  <a:pt x="1729" y="2430"/>
                  <a:pt x="1731" y="2430"/>
                </a:cubicBezTo>
                <a:cubicBezTo>
                  <a:pt x="1778" y="2430"/>
                  <a:pt x="1823" y="2409"/>
                  <a:pt x="1865" y="2367"/>
                </a:cubicBezTo>
                <a:cubicBezTo>
                  <a:pt x="1909" y="2324"/>
                  <a:pt x="1930" y="2276"/>
                  <a:pt x="1929" y="2226"/>
                </a:cubicBezTo>
                <a:cubicBezTo>
                  <a:pt x="1929" y="2222"/>
                  <a:pt x="1929" y="2218"/>
                  <a:pt x="1928" y="2214"/>
                </a:cubicBezTo>
                <a:cubicBezTo>
                  <a:pt x="1952" y="2230"/>
                  <a:pt x="1984" y="2245"/>
                  <a:pt x="2022" y="2246"/>
                </a:cubicBezTo>
                <a:cubicBezTo>
                  <a:pt x="2024" y="2247"/>
                  <a:pt x="2026" y="2247"/>
                  <a:pt x="2028" y="2247"/>
                </a:cubicBezTo>
                <a:cubicBezTo>
                  <a:pt x="2076" y="2247"/>
                  <a:pt x="2121" y="2225"/>
                  <a:pt x="2163" y="2184"/>
                </a:cubicBezTo>
                <a:cubicBezTo>
                  <a:pt x="2206" y="2140"/>
                  <a:pt x="2228" y="2092"/>
                  <a:pt x="2227" y="2042"/>
                </a:cubicBezTo>
                <a:cubicBezTo>
                  <a:pt x="2226" y="2009"/>
                  <a:pt x="2216" y="1980"/>
                  <a:pt x="2204" y="1958"/>
                </a:cubicBezTo>
                <a:cubicBezTo>
                  <a:pt x="2205" y="1958"/>
                  <a:pt x="2207" y="1958"/>
                  <a:pt x="2209" y="1958"/>
                </a:cubicBezTo>
                <a:cubicBezTo>
                  <a:pt x="2211" y="1958"/>
                  <a:pt x="2213" y="1958"/>
                  <a:pt x="2216" y="1958"/>
                </a:cubicBezTo>
                <a:close/>
              </a:path>
            </a:pathLst>
          </a:custGeom>
          <a:solidFill>
            <a:srgbClr val="EA92C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3" name="Tekstfelt 2" descr="Eksempler: Hvordan tager vi fælles ansvar for børnene og vores samarbejde?">
            <a:extLst>
              <a:ext uri="{FF2B5EF4-FFF2-40B4-BE49-F238E27FC236}">
                <a16:creationId xmlns:a16="http://schemas.microsoft.com/office/drawing/2014/main" id="{4C60EB5D-BCC6-6F45-76D6-2AFEA87170E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19997" y="5000624"/>
            <a:ext cx="6852377" cy="1449216"/>
          </a:xfrm>
          <a:prstGeom prst="rect">
            <a:avLst/>
          </a:prstGeom>
          <a:solidFill>
            <a:srgbClr val="EEA8D3"/>
          </a:solidFill>
        </p:spPr>
        <p:txBody>
          <a:bodyPr wrap="square" lIns="108000" tIns="108000" rIns="108000" bIns="108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da-DK" sz="1400" b="1" dirty="0">
                <a:latin typeface="KBH" panose="00000500000000000000" pitchFamily="2" charset="0"/>
              </a:rPr>
              <a:t>Eksempler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da-DK" sz="1400" dirty="0">
                <a:latin typeface="KBH" panose="00000500000000000000" pitchFamily="2" charset="0"/>
              </a:rPr>
              <a:t>Forældre i institutionen hjælper med at tage imod nye familier, der starter i institutionen. </a:t>
            </a:r>
          </a:p>
          <a:p>
            <a:pPr marL="457200" indent="-457200">
              <a:spcAft>
                <a:spcPts val="600"/>
              </a:spcAft>
              <a:buAutoNum type="arabicPeriod"/>
            </a:pPr>
            <a:r>
              <a:rPr lang="da-DK" sz="1400" dirty="0">
                <a:latin typeface="KBH" panose="00000500000000000000" pitchFamily="2" charset="0"/>
              </a:rPr>
              <a:t>Vi lykkes med samarbejdet, når vi lytter til hinanden – men det kan være en udfordring, hvis mit eget barn har det svært</a:t>
            </a:r>
          </a:p>
        </p:txBody>
      </p:sp>
    </p:spTree>
    <p:extLst>
      <p:ext uri="{BB962C8B-B14F-4D97-AF65-F5344CB8AC3E}">
        <p14:creationId xmlns:p14="http://schemas.microsoft.com/office/powerpoint/2010/main" val="21833357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SISTID" val="616d6c75-797e-46ab-ae95-5c292a094ab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Blank">
  <a:themeElements>
    <a:clrScheme name="KK 1">
      <a:dk1>
        <a:sysClr val="windowText" lastClr="000000"/>
      </a:dk1>
      <a:lt1>
        <a:sysClr val="window" lastClr="FFFFFF"/>
      </a:lt1>
      <a:dk2>
        <a:srgbClr val="0094FD"/>
      </a:dk2>
      <a:lt2>
        <a:srgbClr val="FFEA8C"/>
      </a:lt2>
      <a:accent1>
        <a:srgbClr val="D2B853"/>
      </a:accent1>
      <a:accent2>
        <a:srgbClr val="000C2E"/>
      </a:accent2>
      <a:accent3>
        <a:srgbClr val="0094FD"/>
      </a:accent3>
      <a:accent4>
        <a:srgbClr val="D72232"/>
      </a:accent4>
      <a:accent5>
        <a:srgbClr val="0DC684"/>
      </a:accent5>
      <a:accent6>
        <a:srgbClr val="7C4AFF"/>
      </a:accent6>
      <a:hlink>
        <a:srgbClr val="000C2E"/>
      </a:hlink>
      <a:folHlink>
        <a:srgbClr val="000C2E"/>
      </a:folHlink>
    </a:clrScheme>
    <a:fontScheme name="KBH Black/Medium">
      <a:majorFont>
        <a:latin typeface="KBH Black"/>
        <a:ea typeface=""/>
        <a:cs typeface=""/>
      </a:majorFont>
      <a:minorFont>
        <a:latin typeface="KBH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K skabelon Nyt design.potx" id="{CFBB60E3-7867-45B0-9725-AB52CF38C008}" vid="{4530CCDF-2D08-4DF8-AB6F-A8ED0A08DAA7}"/>
    </a:ext>
  </a:extLst>
</a:theme>
</file>

<file path=ppt/theme/theme2.xml><?xml version="1.0" encoding="utf-8"?>
<a:theme xmlns:a="http://schemas.openxmlformats.org/drawingml/2006/main" name="UK Blank">
  <a:themeElements>
    <a:clrScheme name="KK 1">
      <a:dk1>
        <a:sysClr val="windowText" lastClr="000000"/>
      </a:dk1>
      <a:lt1>
        <a:sysClr val="window" lastClr="FFFFFF"/>
      </a:lt1>
      <a:dk2>
        <a:srgbClr val="0094FD"/>
      </a:dk2>
      <a:lt2>
        <a:srgbClr val="FFEA8C"/>
      </a:lt2>
      <a:accent1>
        <a:srgbClr val="D2B853"/>
      </a:accent1>
      <a:accent2>
        <a:srgbClr val="000C2E"/>
      </a:accent2>
      <a:accent3>
        <a:srgbClr val="0094FD"/>
      </a:accent3>
      <a:accent4>
        <a:srgbClr val="D72232"/>
      </a:accent4>
      <a:accent5>
        <a:srgbClr val="0DC684"/>
      </a:accent5>
      <a:accent6>
        <a:srgbClr val="7C4AFF"/>
      </a:accent6>
      <a:hlink>
        <a:srgbClr val="000C2E"/>
      </a:hlink>
      <a:folHlink>
        <a:srgbClr val="000C2E"/>
      </a:folHlink>
    </a:clrScheme>
    <a:fontScheme name="KBH Black/Medium">
      <a:majorFont>
        <a:latin typeface="KBH Black"/>
        <a:ea typeface=""/>
        <a:cs typeface=""/>
      </a:majorFont>
      <a:minorFont>
        <a:latin typeface="KBH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K skabelon Nyt design.potx" id="{CFBB60E3-7867-45B0-9725-AB52CF38C008}" vid="{0F149701-75FB-4D87-889C-A25336877B65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igreringsDokument" ma:contentTypeID="0x010100B015E2879F2C3E49A84E4FBA662FB26A00C5E4478716DBE740A1784C200795DCB3" ma:contentTypeVersion="8" ma:contentTypeDescription="" ma:contentTypeScope="" ma:versionID="91d641e6b70e57c9dfd3220a47429c78">
  <xsd:schema xmlns:xsd="http://www.w3.org/2001/XMLSchema" xmlns:xs="http://www.w3.org/2001/XMLSchema" xmlns:p="http://schemas.microsoft.com/office/2006/metadata/properties" xmlns:ns2="0dd46b0f-e2c7-4a31-a61e-54a1e81a6d74" targetNamespace="http://schemas.microsoft.com/office/2006/metadata/properties" ma:root="true" ma:fieldsID="0b99cbd8e59311d2c1f37d6f438be4b4" ns2:_="">
    <xsd:import namespace="0dd46b0f-e2c7-4a31-a61e-54a1e81a6d74"/>
    <xsd:element name="properties">
      <xsd:complexType>
        <xsd:sequence>
          <xsd:element name="documentManagement">
            <xsd:complexType>
              <xsd:all>
                <xsd:element ref="ns2:MigrationPath" minOccurs="0"/>
                <xsd:element ref="ns2:MigrationDirectoryID" minOccurs="0"/>
                <xsd:element ref="ns2:MigrationOriginalDate" minOccurs="0"/>
                <xsd:element ref="ns2:j2c2601e249f4d2993f2fcc4fe83f7c1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d46b0f-e2c7-4a31-a61e-54a1e81a6d74" elementFormDefault="qualified">
    <xsd:import namespace="http://schemas.microsoft.com/office/2006/documentManagement/types"/>
    <xsd:import namespace="http://schemas.microsoft.com/office/infopath/2007/PartnerControls"/>
    <xsd:element name="MigrationPath" ma:index="8" nillable="true" ma:displayName="Migreringssti" ma:internalName="MigrationPath" ma:readOnly="false">
      <xsd:simpleType>
        <xsd:restriction base="dms:Text">
          <xsd:maxLength value="255"/>
        </xsd:restriction>
      </xsd:simpleType>
    </xsd:element>
    <xsd:element name="MigrationDirectoryID" ma:index="9" nillable="true" ma:displayName="MigreringsFolderId" ma:internalName="MigrationDirectoryID" ma:readOnly="false">
      <xsd:simpleType>
        <xsd:restriction base="dms:Text">
          <xsd:maxLength value="255"/>
        </xsd:restriction>
      </xsd:simpleType>
    </xsd:element>
    <xsd:element name="MigrationOriginalDate" ma:index="10" nillable="true" ma:displayName="Original dato" ma:description="The modified date from the file system" ma:format="DateTime" ma:internalName="MigrationOriginalDate">
      <xsd:simpleType>
        <xsd:restriction base="dms:DateTime"/>
      </xsd:simpleType>
    </xsd:element>
    <xsd:element name="j2c2601e249f4d2993f2fcc4fe83f7c1" ma:index="11" nillable="true" ma:taxonomy="true" ma:internalName="j2c2601e249f4d2993f2fcc4fe83f7c1" ma:taxonomyFieldName="Sensitivity" ma:displayName="Sensitivity" ma:default="" ma:fieldId="{32c2601e-249f-4d29-93f2-fcc4fe83f7c1}" ma:sspId="e6a412d2-aea5-45d9-add9-4615ec186553" ma:termSetId="2400aab3-62fb-4893-836f-46f56c17e615" ma:anchorId="a96bf159-1ff9-48c6-9318-7ab65633f375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e6f280af-4c02-4250-9034-a5aa046dacc2}" ma:internalName="TaxCatchAll" ma:showField="CatchAllData" ma:web="b309af52-531d-4266-b00b-f06ecdbd54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e6f280af-4c02-4250-9034-a5aa046dacc2}" ma:internalName="TaxCatchAllLabel" ma:readOnly="true" ma:showField="CatchAllDataLabel" ma:web="b309af52-531d-4266-b00b-f06ecdbd54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e6a412d2-aea5-45d9-add9-4615ec186553" ContentTypeId="0x010100B015E2879F2C3E49A84E4FBA662FB26A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DirectoryID xmlns="0dd46b0f-e2c7-4a31-a61e-54a1e81a6d74" xsi:nil="true"/>
    <MigrationOriginalDate xmlns="0dd46b0f-e2c7-4a31-a61e-54a1e81a6d74" xsi:nil="true"/>
    <TaxCatchAll xmlns="0dd46b0f-e2c7-4a31-a61e-54a1e81a6d74" xsi:nil="true"/>
    <j2c2601e249f4d2993f2fcc4fe83f7c1 xmlns="0dd46b0f-e2c7-4a31-a61e-54a1e81a6d74">
      <Terms xmlns="http://schemas.microsoft.com/office/infopath/2007/PartnerControls"/>
    </j2c2601e249f4d2993f2fcc4fe83f7c1>
    <MigrationPath xmlns="0dd46b0f-e2c7-4a31-a61e-54a1e81a6d74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B59258-24FA-4F90-A6CF-BA55AC6BAB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d46b0f-e2c7-4a31-a61e-54a1e81a6d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4766394-AF69-4A40-A419-AEDA66ADA717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2CAAE049-2F16-4D62-B5F8-29DE3BB078E0}">
  <ds:schemaRefs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  <ds:schemaRef ds:uri="0dd46b0f-e2c7-4a31-a61e-54a1e81a6d74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FF59E4CC-7038-4F50-B7F5-545400012D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5206</TotalTime>
  <Words>1039</Words>
  <Application>Microsoft Office PowerPoint</Application>
  <PresentationFormat>Widescreen</PresentationFormat>
  <Paragraphs>106</Paragraphs>
  <Slides>13</Slides>
  <Notes>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13</vt:i4>
      </vt:variant>
    </vt:vector>
  </HeadingPairs>
  <TitlesOfParts>
    <vt:vector size="21" baseType="lpstr">
      <vt:lpstr>Calibri</vt:lpstr>
      <vt:lpstr>Arial</vt:lpstr>
      <vt:lpstr>KBH Tekst</vt:lpstr>
      <vt:lpstr>KBH Black</vt:lpstr>
      <vt:lpstr>KBH Medium</vt:lpstr>
      <vt:lpstr>KBH</vt:lpstr>
      <vt:lpstr>Blank</vt:lpstr>
      <vt:lpstr>UK Blank</vt:lpstr>
      <vt:lpstr>Fokus i forældresamarbejdet</vt:lpstr>
      <vt:lpstr>Dialogprocessen – et inspirationsmateriale</vt:lpstr>
      <vt:lpstr>Til lederen: Om dialogprocessen</vt:lpstr>
      <vt:lpstr>Caféøvelsen</vt:lpstr>
      <vt:lpstr>Til lederen: Forberedelse til øvelsen</vt:lpstr>
      <vt:lpstr>Til lederen: Forslag til at introducere øvelsen</vt:lpstr>
      <vt:lpstr>Spørgeark</vt:lpstr>
      <vt:lpstr>Hvad kendetegner et godt samarbejde mellem dagtilbud og hjem?      </vt:lpstr>
      <vt:lpstr>Hvordan tager vi fælles ansvar for børnene og vores samarbejde?     </vt:lpstr>
      <vt:lpstr>Hvordan bakker vi op om det, der foregår i børnenes liv?       </vt:lpstr>
      <vt:lpstr>Hvad kendetegner den gode dialog mellem dagtilbud og hjem?        </vt:lpstr>
      <vt:lpstr>Hvordan holder vi hinanden orienteret om det, der er vigtigt for børnene?          </vt:lpstr>
      <vt:lpstr>Hvordan deler vi vores oplevelser, undren, behov og bekymringer?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Forældresamarbejde</dc:title>
  <dc:creator>Nanna Lauesgaard</dc:creator>
  <cp:lastModifiedBy>Anja Hansen</cp:lastModifiedBy>
  <cp:revision>52</cp:revision>
  <dcterms:created xsi:type="dcterms:W3CDTF">2021-11-09T08:35:50Z</dcterms:created>
  <dcterms:modified xsi:type="dcterms:W3CDTF">2025-10-27T14:39:24Z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0x010100B015E2879F2C3E49A84E4FBA662FB26A00C5E4478716DBE740A1784C200795DCB3</vt:lpwstr>
  </property>
  <property fmtid="{D5CDD505-2E9C-101B-9397-08002B2CF9AE}" pid="4" name="CloudStatistics_StoryID">
    <vt:lpwstr>437dbad4-8aef-43d9-8029-35a911c2fa97</vt:lpwstr>
  </property>
  <property fmtid="{D5CDD505-2E9C-101B-9397-08002B2CF9AE}" pid="5" name="Sensitivity">
    <vt:lpwstr/>
  </property>
  <property fmtid="{D5CDD505-2E9C-101B-9397-08002B2CF9AE}" pid="6" name="MediaServiceImageTags">
    <vt:lpwstr/>
  </property>
  <property fmtid="{D5CDD505-2E9C-101B-9397-08002B2CF9AE}" pid="7" name="lcf76f155ced4ddcb4097134ff3c332f">
    <vt:lpwstr/>
  </property>
</Properties>
</file>