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9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66"/>
    <p:restoredTop sz="94710"/>
  </p:normalViewPr>
  <p:slideViewPr>
    <p:cSldViewPr>
      <p:cViewPr varScale="1">
        <p:scale>
          <a:sx n="78" d="100"/>
          <a:sy n="78" d="100"/>
        </p:scale>
        <p:origin x="3000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00645C"/>
                </a:solidFill>
                <a:latin typeface="KBH Black"/>
                <a:cs typeface="KBH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00645C"/>
                </a:solidFill>
                <a:latin typeface="KBH Tekst"/>
                <a:cs typeface="KBH Teks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0645C"/>
                </a:solidFill>
                <a:latin typeface="KBH Black"/>
                <a:cs typeface="KBH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000" b="0" i="0">
                <a:solidFill>
                  <a:srgbClr val="00645C"/>
                </a:solidFill>
                <a:latin typeface="KBH Tekst"/>
                <a:cs typeface="KBH Teks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0645C"/>
                </a:solidFill>
                <a:latin typeface="KBH Black"/>
                <a:cs typeface="KBH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rgbClr val="00645C"/>
                </a:solidFill>
                <a:latin typeface="KBH Black"/>
                <a:cs typeface="KBH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602591"/>
            <a:ext cx="3274060" cy="12909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rgbClr val="00645C"/>
                </a:solidFill>
                <a:latin typeface="KBH Black"/>
                <a:cs typeface="KBH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12212" y="2141048"/>
            <a:ext cx="4453255" cy="2254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0" i="0">
                <a:solidFill>
                  <a:srgbClr val="00645C"/>
                </a:solidFill>
                <a:latin typeface="KBH Tekst"/>
                <a:cs typeface="KBH Teks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 marR="5080">
              <a:lnSpc>
                <a:spcPts val="4400"/>
              </a:lnSpc>
              <a:spcBef>
                <a:spcPts val="360"/>
              </a:spcBef>
            </a:pPr>
            <a:r>
              <a:rPr spc="-25" dirty="0"/>
              <a:t>Hej </a:t>
            </a:r>
            <a:r>
              <a:rPr spc="-30" dirty="0"/>
              <a:t>skolebarn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pc="-10" dirty="0"/>
              <a:t>Velkommen</a:t>
            </a:r>
            <a:r>
              <a:rPr spc="-20" dirty="0"/>
              <a:t> </a:t>
            </a:r>
            <a:r>
              <a:rPr dirty="0"/>
              <a:t>til</a:t>
            </a:r>
            <a:r>
              <a:rPr spc="-15" dirty="0"/>
              <a:t> </a:t>
            </a:r>
            <a:r>
              <a:rPr dirty="0"/>
              <a:t>din</a:t>
            </a:r>
            <a:r>
              <a:rPr spc="-15" dirty="0"/>
              <a:t> </a:t>
            </a:r>
            <a:r>
              <a:rPr dirty="0"/>
              <a:t>nye</a:t>
            </a:r>
            <a:r>
              <a:rPr spc="-15" dirty="0"/>
              <a:t> </a:t>
            </a:r>
            <a:r>
              <a:rPr dirty="0"/>
              <a:t>skole,</a:t>
            </a:r>
            <a:r>
              <a:rPr spc="-15" dirty="0"/>
              <a:t> </a:t>
            </a:r>
            <a:r>
              <a:rPr dirty="0"/>
              <a:t>som</a:t>
            </a:r>
            <a:r>
              <a:rPr spc="-15" dirty="0"/>
              <a:t> </a:t>
            </a:r>
            <a:r>
              <a:rPr dirty="0"/>
              <a:t>hedder</a:t>
            </a:r>
            <a:r>
              <a:rPr spc="-15" dirty="0"/>
              <a:t> </a:t>
            </a:r>
            <a:r>
              <a:rPr dirty="0"/>
              <a:t>[XX</a:t>
            </a:r>
            <a:r>
              <a:rPr spc="-15" dirty="0"/>
              <a:t> </a:t>
            </a:r>
            <a:r>
              <a:rPr dirty="0"/>
              <a:t>Skole].</a:t>
            </a:r>
            <a:r>
              <a:rPr spc="-15" dirty="0"/>
              <a:t> </a:t>
            </a:r>
            <a:r>
              <a:rPr dirty="0"/>
              <a:t>Her</a:t>
            </a:r>
            <a:r>
              <a:rPr spc="-20" dirty="0"/>
              <a:t> </a:t>
            </a:r>
            <a:r>
              <a:rPr dirty="0"/>
              <a:t>venter</a:t>
            </a:r>
            <a:r>
              <a:rPr spc="-15" dirty="0"/>
              <a:t> </a:t>
            </a:r>
            <a:r>
              <a:rPr dirty="0"/>
              <a:t>en</a:t>
            </a:r>
            <a:r>
              <a:rPr spc="-15" dirty="0"/>
              <a:t> </a:t>
            </a:r>
            <a:r>
              <a:rPr spc="-20" dirty="0"/>
              <a:t>helt </a:t>
            </a:r>
            <a:r>
              <a:rPr dirty="0"/>
              <a:t>ny</a:t>
            </a:r>
            <a:r>
              <a:rPr spc="-15" dirty="0"/>
              <a:t> </a:t>
            </a:r>
            <a:r>
              <a:rPr dirty="0"/>
              <a:t>verden</a:t>
            </a:r>
            <a:r>
              <a:rPr spc="-15" dirty="0"/>
              <a:t> </a:t>
            </a:r>
            <a:r>
              <a:rPr dirty="0"/>
              <a:t>af</a:t>
            </a:r>
            <a:r>
              <a:rPr spc="-15" dirty="0"/>
              <a:t> </a:t>
            </a:r>
            <a:r>
              <a:rPr dirty="0"/>
              <a:t>venner,</a:t>
            </a:r>
            <a:r>
              <a:rPr spc="-15" dirty="0"/>
              <a:t> </a:t>
            </a:r>
            <a:r>
              <a:rPr dirty="0"/>
              <a:t>viskelædere</a:t>
            </a:r>
            <a:r>
              <a:rPr spc="-20" dirty="0"/>
              <a:t> </a:t>
            </a:r>
            <a:r>
              <a:rPr dirty="0"/>
              <a:t>og</a:t>
            </a:r>
            <a:r>
              <a:rPr spc="-15" dirty="0"/>
              <a:t> </a:t>
            </a:r>
            <a:r>
              <a:rPr dirty="0"/>
              <a:t>en</a:t>
            </a:r>
            <a:r>
              <a:rPr spc="-15" dirty="0"/>
              <a:t> </a:t>
            </a:r>
            <a:r>
              <a:rPr dirty="0"/>
              <a:t>hel</a:t>
            </a:r>
            <a:r>
              <a:rPr spc="-15" dirty="0"/>
              <a:t> </a:t>
            </a:r>
            <a:r>
              <a:rPr dirty="0"/>
              <a:t>masse</a:t>
            </a:r>
            <a:r>
              <a:rPr spc="-15" dirty="0"/>
              <a:t> </a:t>
            </a:r>
            <a:r>
              <a:rPr dirty="0"/>
              <a:t>viden.</a:t>
            </a:r>
            <a:r>
              <a:rPr spc="-15" dirty="0"/>
              <a:t> </a:t>
            </a:r>
            <a:r>
              <a:rPr dirty="0"/>
              <a:t>Vidste</a:t>
            </a:r>
            <a:r>
              <a:rPr spc="-15" dirty="0"/>
              <a:t> </a:t>
            </a:r>
            <a:r>
              <a:rPr dirty="0"/>
              <a:t>du</a:t>
            </a:r>
            <a:r>
              <a:rPr spc="-15" dirty="0"/>
              <a:t> </a:t>
            </a:r>
            <a:r>
              <a:rPr spc="-25" dirty="0"/>
              <a:t>for </a:t>
            </a:r>
            <a:r>
              <a:rPr dirty="0"/>
              <a:t>eksempel,</a:t>
            </a:r>
            <a:r>
              <a:rPr spc="-10" dirty="0"/>
              <a:t> </a:t>
            </a:r>
            <a:r>
              <a:rPr dirty="0"/>
              <a:t>at</a:t>
            </a:r>
            <a:r>
              <a:rPr spc="-5" dirty="0"/>
              <a:t> </a:t>
            </a:r>
            <a:r>
              <a:rPr dirty="0"/>
              <a:t>vi</a:t>
            </a:r>
            <a:r>
              <a:rPr spc="-5" dirty="0"/>
              <a:t> </a:t>
            </a:r>
            <a:r>
              <a:rPr dirty="0"/>
              <a:t>leger</a:t>
            </a:r>
            <a:r>
              <a:rPr spc="-5" dirty="0"/>
              <a:t> </a:t>
            </a:r>
            <a:r>
              <a:rPr dirty="0"/>
              <a:t>og</a:t>
            </a:r>
            <a:r>
              <a:rPr spc="-5" dirty="0"/>
              <a:t> </a:t>
            </a:r>
            <a:r>
              <a:rPr spc="-10" dirty="0"/>
              <a:t>bevæger</a:t>
            </a:r>
            <a:r>
              <a:rPr spc="-5" dirty="0"/>
              <a:t> </a:t>
            </a:r>
            <a:r>
              <a:rPr dirty="0"/>
              <a:t>os</a:t>
            </a:r>
            <a:r>
              <a:rPr spc="-5" dirty="0"/>
              <a:t> </a:t>
            </a:r>
            <a:r>
              <a:rPr dirty="0"/>
              <a:t>en</a:t>
            </a:r>
            <a:r>
              <a:rPr spc="-5" dirty="0"/>
              <a:t> </a:t>
            </a:r>
            <a:r>
              <a:rPr dirty="0"/>
              <a:t>masse,</a:t>
            </a:r>
            <a:r>
              <a:rPr spc="-5" dirty="0"/>
              <a:t> </a:t>
            </a:r>
            <a:r>
              <a:rPr dirty="0"/>
              <a:t>ligesom</a:t>
            </a:r>
            <a:r>
              <a:rPr spc="-5" dirty="0"/>
              <a:t> </a:t>
            </a:r>
            <a:r>
              <a:rPr dirty="0"/>
              <a:t>i</a:t>
            </a:r>
            <a:r>
              <a:rPr spc="-5" dirty="0"/>
              <a:t> </a:t>
            </a:r>
            <a:r>
              <a:rPr spc="-10" dirty="0"/>
              <a:t>børnehaven? </a:t>
            </a:r>
            <a:r>
              <a:rPr dirty="0"/>
              <a:t>Eller</a:t>
            </a:r>
            <a:r>
              <a:rPr spc="-10" dirty="0"/>
              <a:t> </a:t>
            </a:r>
            <a:r>
              <a:rPr dirty="0"/>
              <a:t>at</a:t>
            </a:r>
            <a:r>
              <a:rPr spc="-10" dirty="0"/>
              <a:t> </a:t>
            </a:r>
            <a:r>
              <a:rPr dirty="0"/>
              <a:t>nogle</a:t>
            </a:r>
            <a:r>
              <a:rPr spc="-10" dirty="0"/>
              <a:t> </a:t>
            </a:r>
            <a:r>
              <a:rPr dirty="0"/>
              <a:t>tal</a:t>
            </a:r>
            <a:r>
              <a:rPr spc="-10" dirty="0"/>
              <a:t> </a:t>
            </a:r>
            <a:r>
              <a:rPr dirty="0"/>
              <a:t>også</a:t>
            </a:r>
            <a:r>
              <a:rPr spc="-10" dirty="0"/>
              <a:t> </a:t>
            </a:r>
            <a:r>
              <a:rPr dirty="0"/>
              <a:t>kan</a:t>
            </a:r>
            <a:r>
              <a:rPr spc="-10" dirty="0"/>
              <a:t> </a:t>
            </a:r>
            <a:r>
              <a:rPr dirty="0"/>
              <a:t>være</a:t>
            </a:r>
            <a:r>
              <a:rPr spc="-10" dirty="0"/>
              <a:t> </a:t>
            </a:r>
            <a:r>
              <a:rPr dirty="0"/>
              <a:t>venner?</a:t>
            </a:r>
            <a:r>
              <a:rPr spc="-10" dirty="0"/>
              <a:t> </a:t>
            </a:r>
            <a:r>
              <a:rPr dirty="0"/>
              <a:t>Det</a:t>
            </a:r>
            <a:r>
              <a:rPr spc="-10" dirty="0"/>
              <a:t> </a:t>
            </a:r>
            <a:r>
              <a:rPr dirty="0"/>
              <a:t>glæder</a:t>
            </a:r>
            <a:r>
              <a:rPr spc="-10" dirty="0"/>
              <a:t> </a:t>
            </a:r>
            <a:r>
              <a:rPr dirty="0"/>
              <a:t>vi</a:t>
            </a:r>
            <a:r>
              <a:rPr spc="-10" dirty="0"/>
              <a:t> </a:t>
            </a:r>
            <a:r>
              <a:rPr dirty="0"/>
              <a:t>os</a:t>
            </a:r>
            <a:r>
              <a:rPr spc="-10" dirty="0"/>
              <a:t> </a:t>
            </a:r>
            <a:r>
              <a:rPr dirty="0"/>
              <a:t>til</a:t>
            </a:r>
            <a:r>
              <a:rPr spc="-10" dirty="0"/>
              <a:t> </a:t>
            </a:r>
            <a:r>
              <a:rPr dirty="0"/>
              <a:t>at</a:t>
            </a:r>
            <a:r>
              <a:rPr spc="-10" dirty="0"/>
              <a:t> fortælle </a:t>
            </a:r>
            <a:r>
              <a:rPr dirty="0"/>
              <a:t>dig </a:t>
            </a:r>
            <a:r>
              <a:rPr spc="-25" dirty="0"/>
              <a:t>om.</a:t>
            </a: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pc="-25" dirty="0"/>
          </a:p>
          <a:p>
            <a:pPr marL="12700" marR="107314">
              <a:lnSpc>
                <a:spcPct val="112500"/>
              </a:lnSpc>
            </a:pPr>
            <a:r>
              <a:rPr dirty="0"/>
              <a:t>Som</a:t>
            </a:r>
            <a:r>
              <a:rPr spc="-15" dirty="0"/>
              <a:t> </a:t>
            </a:r>
            <a:r>
              <a:rPr dirty="0"/>
              <a:t>det</a:t>
            </a:r>
            <a:r>
              <a:rPr spc="-10" dirty="0"/>
              <a:t> allerførste </a:t>
            </a:r>
            <a:r>
              <a:rPr dirty="0"/>
              <a:t>skal</a:t>
            </a:r>
            <a:r>
              <a:rPr spc="-15" dirty="0"/>
              <a:t> </a:t>
            </a:r>
            <a:r>
              <a:rPr dirty="0"/>
              <a:t>vi</a:t>
            </a:r>
            <a:r>
              <a:rPr spc="-10" dirty="0"/>
              <a:t> </a:t>
            </a:r>
            <a:r>
              <a:rPr dirty="0"/>
              <a:t>øve</a:t>
            </a:r>
            <a:r>
              <a:rPr spc="-15" dirty="0"/>
              <a:t> </a:t>
            </a:r>
            <a:r>
              <a:rPr dirty="0"/>
              <a:t>os</a:t>
            </a:r>
            <a:r>
              <a:rPr spc="-10" dirty="0"/>
              <a:t> </a:t>
            </a:r>
            <a:r>
              <a:rPr dirty="0"/>
              <a:t>på</a:t>
            </a:r>
            <a:r>
              <a:rPr spc="-10" dirty="0"/>
              <a:t> </a:t>
            </a:r>
            <a:r>
              <a:rPr dirty="0"/>
              <a:t>at</a:t>
            </a:r>
            <a:r>
              <a:rPr spc="-15" dirty="0"/>
              <a:t> </a:t>
            </a:r>
            <a:r>
              <a:rPr dirty="0"/>
              <a:t>gå</a:t>
            </a:r>
            <a:r>
              <a:rPr spc="-10" dirty="0"/>
              <a:t> </a:t>
            </a:r>
            <a:r>
              <a:rPr dirty="0"/>
              <a:t>i</a:t>
            </a:r>
            <a:r>
              <a:rPr spc="-10" dirty="0"/>
              <a:t> </a:t>
            </a:r>
            <a:r>
              <a:rPr dirty="0"/>
              <a:t>skole.</a:t>
            </a:r>
            <a:r>
              <a:rPr spc="-15" dirty="0"/>
              <a:t> </a:t>
            </a:r>
            <a:r>
              <a:rPr dirty="0"/>
              <a:t>Vi</a:t>
            </a:r>
            <a:r>
              <a:rPr spc="-10" dirty="0"/>
              <a:t> </a:t>
            </a:r>
            <a:r>
              <a:rPr dirty="0"/>
              <a:t>skal</a:t>
            </a:r>
            <a:r>
              <a:rPr spc="-10" dirty="0"/>
              <a:t> </a:t>
            </a:r>
            <a:r>
              <a:rPr dirty="0"/>
              <a:t>fordybe</a:t>
            </a:r>
            <a:r>
              <a:rPr spc="-15" dirty="0"/>
              <a:t> </a:t>
            </a:r>
            <a:r>
              <a:rPr dirty="0"/>
              <a:t>os</a:t>
            </a:r>
            <a:r>
              <a:rPr spc="-10" dirty="0"/>
              <a:t> </a:t>
            </a:r>
            <a:r>
              <a:rPr spc="-25" dirty="0"/>
              <a:t>og </a:t>
            </a:r>
            <a:r>
              <a:rPr dirty="0"/>
              <a:t>bruge</a:t>
            </a:r>
            <a:r>
              <a:rPr spc="-10" dirty="0"/>
              <a:t> </a:t>
            </a:r>
            <a:r>
              <a:rPr dirty="0"/>
              <a:t>vores</a:t>
            </a:r>
            <a:r>
              <a:rPr spc="-10" dirty="0"/>
              <a:t> fantasi,</a:t>
            </a:r>
            <a:r>
              <a:rPr spc="-5" dirty="0"/>
              <a:t> </a:t>
            </a:r>
            <a:r>
              <a:rPr dirty="0"/>
              <a:t>men</a:t>
            </a:r>
            <a:r>
              <a:rPr spc="-10" dirty="0"/>
              <a:t> </a:t>
            </a:r>
            <a:r>
              <a:rPr dirty="0"/>
              <a:t>vi</a:t>
            </a:r>
            <a:r>
              <a:rPr spc="-5" dirty="0"/>
              <a:t> </a:t>
            </a:r>
            <a:r>
              <a:rPr dirty="0"/>
              <a:t>skal</a:t>
            </a:r>
            <a:r>
              <a:rPr spc="-10" dirty="0"/>
              <a:t> </a:t>
            </a:r>
            <a:r>
              <a:rPr dirty="0"/>
              <a:t>også</a:t>
            </a:r>
            <a:r>
              <a:rPr spc="-5" dirty="0"/>
              <a:t> </a:t>
            </a:r>
            <a:r>
              <a:rPr dirty="0"/>
              <a:t>lege</a:t>
            </a:r>
            <a:r>
              <a:rPr spc="-10" dirty="0"/>
              <a:t> fangeleg</a:t>
            </a:r>
            <a:r>
              <a:rPr spc="-5" dirty="0"/>
              <a:t> </a:t>
            </a:r>
            <a:r>
              <a:rPr dirty="0"/>
              <a:t>og</a:t>
            </a:r>
            <a:r>
              <a:rPr spc="-10" dirty="0"/>
              <a:t> </a:t>
            </a:r>
            <a:r>
              <a:rPr dirty="0"/>
              <a:t>holde</a:t>
            </a:r>
            <a:r>
              <a:rPr spc="-5" dirty="0"/>
              <a:t> </a:t>
            </a:r>
            <a:r>
              <a:rPr spc="-10" dirty="0"/>
              <a:t>frikvarter.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endParaRPr spc="-10" dirty="0"/>
          </a:p>
          <a:p>
            <a:pPr marL="12700">
              <a:lnSpc>
                <a:spcPct val="100000"/>
              </a:lnSpc>
            </a:pPr>
            <a:r>
              <a:rPr dirty="0"/>
              <a:t>Vi</a:t>
            </a:r>
            <a:r>
              <a:rPr spc="-5" dirty="0"/>
              <a:t> </a:t>
            </a:r>
            <a:r>
              <a:rPr dirty="0"/>
              <a:t>glæder os</a:t>
            </a:r>
            <a:r>
              <a:rPr spc="-5" dirty="0"/>
              <a:t> </a:t>
            </a:r>
            <a:r>
              <a:rPr dirty="0"/>
              <a:t>megameget til</a:t>
            </a:r>
            <a:r>
              <a:rPr spc="-5" dirty="0"/>
              <a:t> </a:t>
            </a:r>
            <a:r>
              <a:rPr dirty="0"/>
              <a:t>at lære</a:t>
            </a:r>
            <a:r>
              <a:rPr spc="-5" dirty="0"/>
              <a:t> </a:t>
            </a:r>
            <a:r>
              <a:rPr dirty="0"/>
              <a:t>dig at</a:t>
            </a:r>
            <a:r>
              <a:rPr spc="-5" dirty="0"/>
              <a:t> </a:t>
            </a:r>
            <a:r>
              <a:rPr spc="-10" dirty="0"/>
              <a:t>kende!</a:t>
            </a:r>
          </a:p>
          <a:p>
            <a:pPr>
              <a:lnSpc>
                <a:spcPct val="100000"/>
              </a:lnSpc>
              <a:spcBef>
                <a:spcPts val="150"/>
              </a:spcBef>
            </a:pPr>
            <a:endParaRPr spc="-10" dirty="0"/>
          </a:p>
          <a:p>
            <a:pPr marL="12700" marR="1271905">
              <a:lnSpc>
                <a:spcPct val="112500"/>
              </a:lnSpc>
            </a:pPr>
            <a:r>
              <a:rPr dirty="0"/>
              <a:t>Mange</a:t>
            </a:r>
            <a:r>
              <a:rPr spc="-20" dirty="0"/>
              <a:t> </a:t>
            </a:r>
            <a:r>
              <a:rPr dirty="0"/>
              <a:t>sommerhilsner</a:t>
            </a:r>
            <a:r>
              <a:rPr spc="-15" dirty="0"/>
              <a:t> </a:t>
            </a:r>
            <a:r>
              <a:rPr dirty="0"/>
              <a:t>fra</a:t>
            </a:r>
            <a:r>
              <a:rPr spc="-15" dirty="0"/>
              <a:t> </a:t>
            </a:r>
            <a:r>
              <a:rPr spc="-10" dirty="0"/>
              <a:t>børnehaveklasselederne </a:t>
            </a:r>
            <a:r>
              <a:rPr dirty="0"/>
              <a:t>[XX, XX og </a:t>
            </a:r>
            <a:r>
              <a:rPr spc="-25" dirty="0"/>
              <a:t>XX]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01202" y="8460247"/>
            <a:ext cx="2999469" cy="157734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7704" y="8900405"/>
            <a:ext cx="1037399" cy="1079995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422999" y="5452253"/>
            <a:ext cx="59817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Velkomst</a:t>
            </a:r>
            <a:endParaRPr sz="1000">
              <a:latin typeface="KBH Tekst"/>
              <a:cs typeface="KBH Teks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22999" y="6119003"/>
            <a:ext cx="661670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Vi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går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25" dirty="0">
                <a:solidFill>
                  <a:srgbClr val="00645C"/>
                </a:solidFill>
                <a:latin typeface="KBH Tekst"/>
                <a:cs typeface="KBH Tekst"/>
              </a:rPr>
              <a:t>hen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i 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klassen</a:t>
            </a:r>
            <a:endParaRPr sz="1000">
              <a:latin typeface="KBH Tekst"/>
              <a:cs typeface="KBH Teks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422999" y="6995303"/>
            <a:ext cx="7581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40" dirty="0">
                <a:solidFill>
                  <a:srgbClr val="00645C"/>
                </a:solidFill>
                <a:latin typeface="KBH Tekst"/>
                <a:cs typeface="KBH Tekst"/>
              </a:rPr>
              <a:t>Tak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for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i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25" dirty="0">
                <a:solidFill>
                  <a:srgbClr val="00645C"/>
                </a:solidFill>
                <a:latin typeface="KBH Tekst"/>
                <a:cs typeface="KBH Tekst"/>
              </a:rPr>
              <a:t>dag</a:t>
            </a:r>
            <a:endParaRPr sz="1000">
              <a:latin typeface="KBH Tekst"/>
              <a:cs typeface="KBH Teks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13499" y="4883028"/>
            <a:ext cx="3764279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b="1" spc="-10" dirty="0">
                <a:solidFill>
                  <a:srgbClr val="00645C"/>
                </a:solidFill>
                <a:latin typeface="KBH Black"/>
                <a:cs typeface="KBH Black"/>
              </a:rPr>
              <a:t>Første</a:t>
            </a:r>
            <a:r>
              <a:rPr sz="1700" b="1" spc="-45" dirty="0">
                <a:solidFill>
                  <a:srgbClr val="00645C"/>
                </a:solidFill>
                <a:latin typeface="KBH Black"/>
                <a:cs typeface="KBH Black"/>
              </a:rPr>
              <a:t> </a:t>
            </a:r>
            <a:r>
              <a:rPr sz="1700" b="1" spc="-10" dirty="0" err="1">
                <a:solidFill>
                  <a:srgbClr val="00645C"/>
                </a:solidFill>
                <a:latin typeface="KBH Black"/>
                <a:cs typeface="KBH Black"/>
              </a:rPr>
              <a:t>skoledag</a:t>
            </a:r>
            <a:r>
              <a:rPr sz="1700" b="1" spc="-45" dirty="0">
                <a:solidFill>
                  <a:srgbClr val="00645C"/>
                </a:solidFill>
                <a:latin typeface="KBH Black"/>
                <a:cs typeface="KBH Black"/>
              </a:rPr>
              <a:t> </a:t>
            </a:r>
            <a:endParaRPr sz="1700" dirty="0">
              <a:latin typeface="KBH Black"/>
              <a:cs typeface="KBH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11200" y="5452253"/>
            <a:ext cx="48895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Kl. 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9.00</a:t>
            </a:r>
            <a:endParaRPr sz="1000">
              <a:latin typeface="KBH Tekst"/>
              <a:cs typeface="KBH Teks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1200" y="6138053"/>
            <a:ext cx="456565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Kl 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9.30</a:t>
            </a:r>
            <a:endParaRPr sz="1000">
              <a:latin typeface="KBH Tekst"/>
              <a:cs typeface="KBH Tekst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11200" y="6995303"/>
            <a:ext cx="51689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Kl. 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11.00</a:t>
            </a:r>
            <a:endParaRPr sz="1000">
              <a:latin typeface="KBH Tekst"/>
              <a:cs typeface="KBH Teks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02916" y="5433203"/>
            <a:ext cx="3339465" cy="5397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2500"/>
              </a:lnSpc>
              <a:spcBef>
                <a:spcPts val="100"/>
              </a:spcBef>
            </a:pP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Du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og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dine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forældre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møder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op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[i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skolegården,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aulaen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xx],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hvor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vi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tager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imod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dig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og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de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andre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nye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skolebørn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med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en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masse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flag.</a:t>
            </a:r>
            <a:endParaRPr sz="1000">
              <a:latin typeface="KBH Tekst"/>
              <a:cs typeface="KBH Tekst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502916" y="6119003"/>
            <a:ext cx="316484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Når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vi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har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sagt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velkommen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i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skolegården,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går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25" dirty="0">
                <a:solidFill>
                  <a:srgbClr val="00645C"/>
                </a:solidFill>
                <a:latin typeface="KBH Tekst"/>
                <a:cs typeface="KBH Tekst"/>
              </a:rPr>
              <a:t>du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med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dine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nye 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klassekammerater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og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klasselærer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25" dirty="0">
                <a:solidFill>
                  <a:srgbClr val="00645C"/>
                </a:solidFill>
                <a:latin typeface="KBH Tekst"/>
                <a:cs typeface="KBH Tekst"/>
              </a:rPr>
              <a:t>hen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i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klassen.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Dine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forældre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bliver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i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skolegården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og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25" dirty="0">
                <a:solidFill>
                  <a:srgbClr val="00645C"/>
                </a:solidFill>
                <a:latin typeface="KBH Tekst"/>
                <a:cs typeface="KBH Tekst"/>
              </a:rPr>
              <a:t>får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lidt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information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fra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skolen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og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så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mødes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I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igen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kl.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25" dirty="0">
                <a:solidFill>
                  <a:srgbClr val="00645C"/>
                </a:solidFill>
                <a:latin typeface="KBH Tekst"/>
                <a:cs typeface="KBH Tekst"/>
              </a:rPr>
              <a:t>11</a:t>
            </a:r>
            <a:endParaRPr sz="1000">
              <a:latin typeface="KBH Tekst"/>
              <a:cs typeface="KBH Teks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02916" y="6976253"/>
            <a:ext cx="3336925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Du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og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dine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forældre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følges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ad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hjem</a:t>
            </a:r>
            <a:r>
              <a:rPr sz="1000" spc="-1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eller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går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 sammen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over</a:t>
            </a:r>
            <a:r>
              <a:rPr sz="1000" spc="-25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dirty="0">
                <a:solidFill>
                  <a:srgbClr val="00645C"/>
                </a:solidFill>
                <a:latin typeface="KBH Tekst"/>
                <a:cs typeface="KBH Tekst"/>
              </a:rPr>
              <a:t>til</a:t>
            </a:r>
            <a:r>
              <a:rPr sz="1000" spc="-20" dirty="0">
                <a:solidFill>
                  <a:srgbClr val="00645C"/>
                </a:solidFill>
                <a:latin typeface="KBH Tekst"/>
                <a:cs typeface="KBH Tekst"/>
              </a:rPr>
              <a:t> </a:t>
            </a:r>
            <a:r>
              <a:rPr sz="1000" spc="-10" dirty="0">
                <a:solidFill>
                  <a:srgbClr val="00645C"/>
                </a:solidFill>
                <a:latin typeface="KBH Tekst"/>
                <a:cs typeface="KBH Tekst"/>
              </a:rPr>
              <a:t>KKFO’en.</a:t>
            </a:r>
            <a:endParaRPr sz="1000">
              <a:latin typeface="KBH Tekst"/>
              <a:cs typeface="KBH Teks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599E0B6-BB81-D1A9-B0C3-4533DA4B5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03D29954-5C3C-BF2A-E997-F93F33086B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0"/>
            <a:ext cx="7560992" cy="1068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4310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9158D7F2A4224AB8F9B8EDB594147E" ma:contentTypeVersion="21" ma:contentTypeDescription="Create a new document." ma:contentTypeScope="" ma:versionID="021088c88d771b9034377e40d9c266c2">
  <xsd:schema xmlns:xsd="http://www.w3.org/2001/XMLSchema" xmlns:xs="http://www.w3.org/2001/XMLSchema" xmlns:p="http://schemas.microsoft.com/office/2006/metadata/properties" xmlns:ns2="80e33578-af1b-4397-805a-2e987ae02e61" xmlns:ns3="612ff44a-886a-435a-bb2b-424ff929e5bc" targetNamespace="http://schemas.microsoft.com/office/2006/metadata/properties" ma:root="true" ma:fieldsID="d4df8a729bf682b2fe3ee27da34bd54a" ns2:_="" ns3:_="">
    <xsd:import namespace="80e33578-af1b-4397-805a-2e987ae02e61"/>
    <xsd:import namespace="612ff44a-886a-435a-bb2b-424ff929e5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eDoc" minOccurs="0"/>
                <xsd:element ref="ns2:MediaServiceObjectDetectorVersions" minOccurs="0"/>
                <xsd:element ref="ns2:MediaServiceSearchProperties" minOccurs="0"/>
                <xsd:element ref="ns2: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e33578-af1b-4397-805a-2e987ae02e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6a412d2-aea5-45d9-add9-4615ec1865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eDoc" ma:index="23" nillable="true" ma:displayName="eDoc" ma:internalName="eDoc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6" nillable="true" ma:displayName="Status" ma:format="Dropdown" ma:internalName="Status">
      <xsd:simpleType>
        <xsd:union memberTypes="dms:Text">
          <xsd:simpleType>
            <xsd:restriction base="dms:Choice">
              <xsd:enumeration value="Ikke klar"/>
              <xsd:enumeration value="Udkast"/>
              <xsd:enumeration value="Sendt til GODK"/>
              <xsd:enumeration value="Godkendt"/>
            </xsd:restriction>
          </xsd:simpleType>
        </xsd:un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2ff44a-886a-435a-bb2b-424ff929e5b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9b5bbe0-7422-49db-9cf7-81db883dac38}" ma:internalName="TaxCatchAll" ma:showField="CatchAllData" ma:web="612ff44a-886a-435a-bb2b-424ff929e5b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12ff44a-886a-435a-bb2b-424ff929e5bc" xsi:nil="true"/>
    <eDoc xmlns="80e33578-af1b-4397-805a-2e987ae02e61" xsi:nil="true"/>
    <Status xmlns="80e33578-af1b-4397-805a-2e987ae02e61" xsi:nil="true"/>
    <lcf76f155ced4ddcb4097134ff3c332f xmlns="80e33578-af1b-4397-805a-2e987ae02e6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F4CA0D0-8402-4389-9087-588910CF5D44}"/>
</file>

<file path=customXml/itemProps2.xml><?xml version="1.0" encoding="utf-8"?>
<ds:datastoreItem xmlns:ds="http://schemas.openxmlformats.org/officeDocument/2006/customXml" ds:itemID="{622055C1-FA4A-4ED0-A95F-443E6C0D9601}"/>
</file>

<file path=customXml/itemProps3.xml><?xml version="1.0" encoding="utf-8"?>
<ds:datastoreItem xmlns:ds="http://schemas.openxmlformats.org/officeDocument/2006/customXml" ds:itemID="{8EAB7C56-41DF-41CE-BB7A-7B869E5CCA3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222</Words>
  <Application>Microsoft Office PowerPoint</Application>
  <PresentationFormat>Brugerdefineret</PresentationFormat>
  <Paragraphs>18</Paragraphs>
  <Slides>2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</vt:i4>
      </vt:variant>
    </vt:vector>
  </HeadingPairs>
  <TitlesOfParts>
    <vt:vector size="5" baseType="lpstr">
      <vt:lpstr>KBH Black</vt:lpstr>
      <vt:lpstr>KBH Tekst</vt:lpstr>
      <vt:lpstr>Office Theme</vt:lpstr>
      <vt:lpstr>Hej skolebarn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Pakkeliste_2025_02.indd</dc:title>
  <cp:lastModifiedBy>Gunilla Lindevall Grann</cp:lastModifiedBy>
  <cp:revision>2</cp:revision>
  <dcterms:created xsi:type="dcterms:W3CDTF">2025-09-17T10:29:45Z</dcterms:created>
  <dcterms:modified xsi:type="dcterms:W3CDTF">2026-09-24T07:22:42Z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2025-09-17T00:00:00Z</vt:filetime>
  </property>
  <property fmtid="{D5CDD505-2E9C-101B-9397-08002B2CF9AE}" pid="3" name="Creator">
    <vt:lpwstr>Adobe InDesign 20.0 (Macintosh)</vt:lpwstr>
  </property>
  <property fmtid="{D5CDD505-2E9C-101B-9397-08002B2CF9AE}" pid="4" name="GTS_PDFXConformance">
    <vt:lpwstr>PDF/X-1a:2001</vt:lpwstr>
  </property>
  <property fmtid="{D5CDD505-2E9C-101B-9397-08002B2CF9AE}" pid="5" name="GTS_PDFXVersion">
    <vt:lpwstr>PDF/X-1:2001</vt:lpwstr>
  </property>
  <property fmtid="{D5CDD505-2E9C-101B-9397-08002B2CF9AE}" pid="6" name="LastSaved">
    <vt:filetime>2025-09-17T00:00:00Z</vt:filetime>
  </property>
  <property fmtid="{D5CDD505-2E9C-101B-9397-08002B2CF9AE}" pid="7" name="Producer">
    <vt:lpwstr>Adobe PDF Library 17.0</vt:lpwstr>
  </property>
  <property fmtid="{D5CDD505-2E9C-101B-9397-08002B2CF9AE}" pid="8" name="ContentTypeId">
    <vt:lpwstr>0x010100669158D7F2A4224AB8F9B8EDB594147E</vt:lpwstr>
  </property>
</Properties>
</file>