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9"/>
  </p:notesMasterIdLst>
  <p:sldIdLst>
    <p:sldId id="256" r:id="rId5"/>
    <p:sldId id="257" r:id="rId6"/>
    <p:sldId id="258" r:id="rId7"/>
    <p:sldId id="259"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7"/>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Geiker" userId="f32823f6-3bf1-4dd2-ae8a-0d0040691e02" providerId="ADAL" clId="{88F601BE-1157-4593-8209-BFFC8A34EE39}"/>
    <pc:docChg chg="modSld">
      <pc:chgData name="Thomas Geiker" userId="f32823f6-3bf1-4dd2-ae8a-0d0040691e02" providerId="ADAL" clId="{88F601BE-1157-4593-8209-BFFC8A34EE39}" dt="2026-09-25T12:46:23.568" v="0" actId="20577"/>
      <pc:docMkLst>
        <pc:docMk/>
      </pc:docMkLst>
      <pc:sldChg chg="modSp mod">
        <pc:chgData name="Thomas Geiker" userId="f32823f6-3bf1-4dd2-ae8a-0d0040691e02" providerId="ADAL" clId="{88F601BE-1157-4593-8209-BFFC8A34EE39}" dt="2026-09-25T12:46:23.568" v="0" actId="20577"/>
        <pc:sldMkLst>
          <pc:docMk/>
          <pc:sldMk cId="4063525705" sldId="258"/>
        </pc:sldMkLst>
        <pc:spChg chg="mod">
          <ac:chgData name="Thomas Geiker" userId="f32823f6-3bf1-4dd2-ae8a-0d0040691e02" providerId="ADAL" clId="{88F601BE-1157-4593-8209-BFFC8A34EE39}" dt="2026-09-25T12:46:23.568" v="0" actId="20577"/>
          <ac:spMkLst>
            <pc:docMk/>
            <pc:sldMk cId="4063525705" sldId="258"/>
            <ac:spMk id="5" creationId="{1BFBFC2F-EDD5-74F8-7579-16B7B36D9E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DC247A-EB31-0F44-2732-CB64ACDE436D}"/>
              </a:ext>
            </a:extLst>
          </p:cNvPr>
          <p:cNvSpPr>
            <a:spLocks noGrp="1"/>
          </p:cNvSpPr>
          <p:nvPr>
            <p:ph type="ctrTitle"/>
          </p:nvPr>
        </p:nvSpPr>
        <p:spPr>
          <a:xfrm>
            <a:off x="1524000" y="1122363"/>
            <a:ext cx="9144000" cy="2387600"/>
          </a:xfrm>
        </p:spPr>
        <p:txBody>
          <a:bodyPr anchor="b"/>
          <a:lstStyle>
            <a:lvl1pPr algn="ctr">
              <a:buNone/>
              <a:defRPr sz="6000"/>
            </a:lvl1pPr>
          </a:lstStyle>
          <a:p>
            <a:r>
              <a:t>Klik for at redigere titeltypografien i masteren</a:t>
            </a:r>
          </a:p>
        </p:txBody>
      </p:sp>
      <p:sp>
        <p:nvSpPr>
          <p:cNvPr id="3" name="Undertitel 2">
            <a:extLst>
              <a:ext uri="{FF2B5EF4-FFF2-40B4-BE49-F238E27FC236}">
                <a16:creationId xmlns:a16="http://schemas.microsoft.com/office/drawing/2014/main" id="{E22A5A38-E9DC-CDAF-C1E8-752221D69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Klik for at redigere undertiteltypografien i masteren</a:t>
            </a:r>
          </a:p>
        </p:txBody>
      </p:sp>
      <p:sp>
        <p:nvSpPr>
          <p:cNvPr id="4" name="Pladsholder til dato 3">
            <a:extLst>
              <a:ext uri="{FF2B5EF4-FFF2-40B4-BE49-F238E27FC236}">
                <a16:creationId xmlns:a16="http://schemas.microsoft.com/office/drawing/2014/main" id="{1A8023AB-CB1C-7D07-5998-83D5B16DA4FF}"/>
              </a:ext>
            </a:extLst>
          </p:cNvPr>
          <p:cNvSpPr>
            <a:spLocks noGrp="1"/>
          </p:cNvSpPr>
          <p:nvPr>
            <p:ph type="dt" idx="10"/>
          </p:nvPr>
        </p:nvSpPr>
        <p:spPr/>
        <p:txBody>
          <a:body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5E6047AD-0DDD-3E38-F395-4159EC0E38C7}"/>
              </a:ext>
            </a:extLst>
          </p:cNvPr>
          <p:cNvSpPr>
            <a:spLocks noGrp="1"/>
          </p:cNvSpPr>
          <p:nvPr>
            <p:ph type="ftr" idx="11"/>
          </p:nvPr>
        </p:nvSpPr>
        <p:spPr/>
        <p:txBody>
          <a:bodyPr/>
          <a:lstStyle/>
          <a:p>
            <a:endParaRPr/>
          </a:p>
        </p:txBody>
      </p:sp>
      <p:sp>
        <p:nvSpPr>
          <p:cNvPr id="6" name="Pladsholder til slidenummer 5">
            <a:extLst>
              <a:ext uri="{FF2B5EF4-FFF2-40B4-BE49-F238E27FC236}">
                <a16:creationId xmlns:a16="http://schemas.microsoft.com/office/drawing/2014/main" id="{EDC6A879-BE75-C2A2-CBB8-2923CF73A322}"/>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6BDA1-7A45-1FD0-0D2C-60F8E41A2EC0}"/>
              </a:ext>
            </a:extLst>
          </p:cNvPr>
          <p:cNvSpPr>
            <a:spLocks noGrp="1"/>
          </p:cNvSpPr>
          <p:nvPr>
            <p:ph type="title"/>
          </p:nvPr>
        </p:nvSpPr>
        <p:spPr/>
        <p:txBody>
          <a:bodyPr/>
          <a:lstStyle/>
          <a:p>
            <a:r>
              <a:t>Klik for at redigere titeltypografien i masteren</a:t>
            </a:r>
          </a:p>
        </p:txBody>
      </p:sp>
      <p:sp>
        <p:nvSpPr>
          <p:cNvPr id="3" name="Pladsholder til indhold 2">
            <a:extLst>
              <a:ext uri="{FF2B5EF4-FFF2-40B4-BE49-F238E27FC236}">
                <a16:creationId xmlns:a16="http://schemas.microsoft.com/office/drawing/2014/main" id="{A67C3CCD-20BC-ED7E-3256-FB9AA3661BDA}"/>
              </a:ext>
            </a:extLst>
          </p:cNvPr>
          <p:cNvSpPr>
            <a:spLocks noGrp="1"/>
          </p:cNvSpPr>
          <p:nvPr>
            <p:ph idx="1"/>
          </p:nvPr>
        </p:nvSpPr>
        <p:spPr/>
        <p:txBody>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dato 3">
            <a:extLst>
              <a:ext uri="{FF2B5EF4-FFF2-40B4-BE49-F238E27FC236}">
                <a16:creationId xmlns:a16="http://schemas.microsoft.com/office/drawing/2014/main" id="{56BB24F8-7E19-FB23-0B02-1C69F0F63FDF}"/>
              </a:ext>
            </a:extLst>
          </p:cNvPr>
          <p:cNvSpPr>
            <a:spLocks noGrp="1"/>
          </p:cNvSpPr>
          <p:nvPr>
            <p:ph type="dt" idx="10"/>
          </p:nvPr>
        </p:nvSpPr>
        <p:spPr/>
        <p:txBody>
          <a:body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B4E14654-3C3D-F910-A35C-294F19972EF7}"/>
              </a:ext>
            </a:extLst>
          </p:cNvPr>
          <p:cNvSpPr>
            <a:spLocks noGrp="1"/>
          </p:cNvSpPr>
          <p:nvPr>
            <p:ph type="ftr" idx="11"/>
          </p:nvPr>
        </p:nvSpPr>
        <p:spPr/>
        <p:txBody>
          <a:bodyPr/>
          <a:lstStyle/>
          <a:p>
            <a:endParaRPr/>
          </a:p>
        </p:txBody>
      </p:sp>
      <p:sp>
        <p:nvSpPr>
          <p:cNvPr id="6" name="Pladsholder til slidenummer 5">
            <a:extLst>
              <a:ext uri="{FF2B5EF4-FFF2-40B4-BE49-F238E27FC236}">
                <a16:creationId xmlns:a16="http://schemas.microsoft.com/office/drawing/2014/main" id="{8DE3586B-AFCF-B868-AFDD-3F69DED62610}"/>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B3EDA5-1F16-7435-0667-5F6D2A7102C6}"/>
              </a:ext>
            </a:extLst>
          </p:cNvPr>
          <p:cNvSpPr>
            <a:spLocks noGrp="1"/>
          </p:cNvSpPr>
          <p:nvPr>
            <p:ph type="title"/>
          </p:nvPr>
        </p:nvSpPr>
        <p:spPr>
          <a:xfrm>
            <a:off x="831850" y="1709738"/>
            <a:ext cx="10515600" cy="2852737"/>
          </a:xfrm>
        </p:spPr>
        <p:txBody>
          <a:bodyPr anchor="b"/>
          <a:lstStyle>
            <a:lvl1pPr>
              <a:buNone/>
              <a:defRPr sz="6000"/>
            </a:lvl1pPr>
          </a:lstStyle>
          <a:p>
            <a:r>
              <a:t>Klik for at redigere titeltypografien i masteren</a:t>
            </a:r>
          </a:p>
        </p:txBody>
      </p:sp>
      <p:sp>
        <p:nvSpPr>
          <p:cNvPr id="3" name="Pladsholder til tekst 2">
            <a:extLst>
              <a:ext uri="{FF2B5EF4-FFF2-40B4-BE49-F238E27FC236}">
                <a16:creationId xmlns:a16="http://schemas.microsoft.com/office/drawing/2014/main" id="{FF0A0747-1B30-72E4-625D-D090FEA344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buNone/>
            </a:pPr>
            <a:r>
              <a:t>Klik for at redigere teksttypografierne i masteren</a:t>
            </a:r>
          </a:p>
        </p:txBody>
      </p:sp>
      <p:sp>
        <p:nvSpPr>
          <p:cNvPr id="4" name="Pladsholder til dato 3">
            <a:extLst>
              <a:ext uri="{FF2B5EF4-FFF2-40B4-BE49-F238E27FC236}">
                <a16:creationId xmlns:a16="http://schemas.microsoft.com/office/drawing/2014/main" id="{E35B41EB-B495-EB25-0E1F-864768A78C53}"/>
              </a:ext>
            </a:extLst>
          </p:cNvPr>
          <p:cNvSpPr>
            <a:spLocks noGrp="1"/>
          </p:cNvSpPr>
          <p:nvPr>
            <p:ph type="dt" idx="10"/>
          </p:nvPr>
        </p:nvSpPr>
        <p:spPr/>
        <p:txBody>
          <a:body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00D1BB4E-3A01-5BAA-D2F6-89E25770983F}"/>
              </a:ext>
            </a:extLst>
          </p:cNvPr>
          <p:cNvSpPr>
            <a:spLocks noGrp="1"/>
          </p:cNvSpPr>
          <p:nvPr>
            <p:ph type="ftr" idx="11"/>
          </p:nvPr>
        </p:nvSpPr>
        <p:spPr/>
        <p:txBody>
          <a:bodyPr/>
          <a:lstStyle/>
          <a:p>
            <a:endParaRPr/>
          </a:p>
        </p:txBody>
      </p:sp>
      <p:sp>
        <p:nvSpPr>
          <p:cNvPr id="6" name="Pladsholder til slidenummer 5">
            <a:extLst>
              <a:ext uri="{FF2B5EF4-FFF2-40B4-BE49-F238E27FC236}">
                <a16:creationId xmlns:a16="http://schemas.microsoft.com/office/drawing/2014/main" id="{B39950D9-EAC6-3D70-BCCA-15BA9FAA6ED6}"/>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5D76B-E777-C76C-C5AB-3EE4F41A9F07}"/>
              </a:ext>
            </a:extLst>
          </p:cNvPr>
          <p:cNvSpPr>
            <a:spLocks noGrp="1"/>
          </p:cNvSpPr>
          <p:nvPr>
            <p:ph type="title"/>
          </p:nvPr>
        </p:nvSpPr>
        <p:spPr/>
        <p:txBody>
          <a:bodyPr/>
          <a:lstStyle/>
          <a:p>
            <a:r>
              <a:t>Klik for at redigere titeltypografien i masteren</a:t>
            </a:r>
          </a:p>
        </p:txBody>
      </p:sp>
      <p:sp>
        <p:nvSpPr>
          <p:cNvPr id="3" name="Pladsholder til indhold 2">
            <a:extLst>
              <a:ext uri="{FF2B5EF4-FFF2-40B4-BE49-F238E27FC236}">
                <a16:creationId xmlns:a16="http://schemas.microsoft.com/office/drawing/2014/main" id="{CC185FB4-BBC9-292D-6407-E95A2F76D852}"/>
              </a:ext>
            </a:extLst>
          </p:cNvPr>
          <p:cNvSpPr>
            <a:spLocks noGrp="1"/>
          </p:cNvSpPr>
          <p:nvPr>
            <p:ph idx="1"/>
          </p:nvPr>
        </p:nvSpPr>
        <p:spPr>
          <a:xfrm>
            <a:off x="838200" y="1825625"/>
            <a:ext cx="5181600" cy="4351338"/>
          </a:xfrm>
        </p:spPr>
        <p:txBody>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indhold 3">
            <a:extLst>
              <a:ext uri="{FF2B5EF4-FFF2-40B4-BE49-F238E27FC236}">
                <a16:creationId xmlns:a16="http://schemas.microsoft.com/office/drawing/2014/main" id="{3375CEF6-7A65-2069-55C8-557520277571}"/>
              </a:ext>
            </a:extLst>
          </p:cNvPr>
          <p:cNvSpPr>
            <a:spLocks noGrp="1"/>
          </p:cNvSpPr>
          <p:nvPr>
            <p:ph idx="2"/>
          </p:nvPr>
        </p:nvSpPr>
        <p:spPr>
          <a:xfrm>
            <a:off x="6172200" y="1825625"/>
            <a:ext cx="5181600" cy="4351338"/>
          </a:xfrm>
        </p:spPr>
        <p:txBody>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5" name="Pladsholder til dato 4">
            <a:extLst>
              <a:ext uri="{FF2B5EF4-FFF2-40B4-BE49-F238E27FC236}">
                <a16:creationId xmlns:a16="http://schemas.microsoft.com/office/drawing/2014/main" id="{BAFB6E60-C918-08EC-8232-1F943D783F36}"/>
              </a:ext>
            </a:extLst>
          </p:cNvPr>
          <p:cNvSpPr>
            <a:spLocks noGrp="1"/>
          </p:cNvSpPr>
          <p:nvPr>
            <p:ph type="dt" idx="10"/>
          </p:nvPr>
        </p:nvSpPr>
        <p:spPr/>
        <p:txBody>
          <a:bodyPr/>
          <a:lstStyle/>
          <a:p>
            <a:fld id="{5EC399AB-46CB-8C4C-AF4C-751012CCF470}" type="datetimeFigureOut">
              <a:t>25-09-2026</a:t>
            </a:fld>
            <a:endParaRPr/>
          </a:p>
        </p:txBody>
      </p:sp>
      <p:sp>
        <p:nvSpPr>
          <p:cNvPr id="6" name="Pladsholder til sidefod 5">
            <a:extLst>
              <a:ext uri="{FF2B5EF4-FFF2-40B4-BE49-F238E27FC236}">
                <a16:creationId xmlns:a16="http://schemas.microsoft.com/office/drawing/2014/main" id="{AFF1B207-0D46-764A-3999-A929B1EAAA38}"/>
              </a:ext>
            </a:extLst>
          </p:cNvPr>
          <p:cNvSpPr>
            <a:spLocks noGrp="1"/>
          </p:cNvSpPr>
          <p:nvPr>
            <p:ph type="ftr" idx="11"/>
          </p:nvPr>
        </p:nvSpPr>
        <p:spPr/>
        <p:txBody>
          <a:bodyPr/>
          <a:lstStyle/>
          <a:p>
            <a:endParaRPr/>
          </a:p>
        </p:txBody>
      </p:sp>
      <p:sp>
        <p:nvSpPr>
          <p:cNvPr id="7" name="Pladsholder til slidenummer 6">
            <a:extLst>
              <a:ext uri="{FF2B5EF4-FFF2-40B4-BE49-F238E27FC236}">
                <a16:creationId xmlns:a16="http://schemas.microsoft.com/office/drawing/2014/main" id="{F2D8B007-2ED7-66BE-B34A-0859CA76E8BA}"/>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A2214A-AF19-D511-FCC4-C787FDADA1F8}"/>
              </a:ext>
            </a:extLst>
          </p:cNvPr>
          <p:cNvSpPr>
            <a:spLocks noGrp="1"/>
          </p:cNvSpPr>
          <p:nvPr>
            <p:ph type="title"/>
          </p:nvPr>
        </p:nvSpPr>
        <p:spPr>
          <a:xfrm>
            <a:off x="839788" y="365125"/>
            <a:ext cx="10515600" cy="1325563"/>
          </a:xfrm>
        </p:spPr>
        <p:txBody>
          <a:bodyPr/>
          <a:lstStyle/>
          <a:p>
            <a:r>
              <a:t>Klik for at redigere titeltypografien i masteren</a:t>
            </a:r>
          </a:p>
        </p:txBody>
      </p:sp>
      <p:sp>
        <p:nvSpPr>
          <p:cNvPr id="3" name="Pladsholder til tekst 2">
            <a:extLst>
              <a:ext uri="{FF2B5EF4-FFF2-40B4-BE49-F238E27FC236}">
                <a16:creationId xmlns:a16="http://schemas.microsoft.com/office/drawing/2014/main" id="{E3DDBFD0-3B91-F801-0EA0-0435CFA944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Klik for at redigere teksttypografierne i masteren</a:t>
            </a:r>
          </a:p>
        </p:txBody>
      </p:sp>
      <p:sp>
        <p:nvSpPr>
          <p:cNvPr id="4" name="Pladsholder til indhold 3">
            <a:extLst>
              <a:ext uri="{FF2B5EF4-FFF2-40B4-BE49-F238E27FC236}">
                <a16:creationId xmlns:a16="http://schemas.microsoft.com/office/drawing/2014/main" id="{BD7CF9C4-685F-B223-235A-CB6621DA05CA}"/>
              </a:ext>
            </a:extLst>
          </p:cNvPr>
          <p:cNvSpPr>
            <a:spLocks noGrp="1"/>
          </p:cNvSpPr>
          <p:nvPr>
            <p:ph idx="2"/>
          </p:nvPr>
        </p:nvSpPr>
        <p:spPr>
          <a:xfrm>
            <a:off x="839788" y="2505075"/>
            <a:ext cx="5157787" cy="3684588"/>
          </a:xfrm>
        </p:spPr>
        <p:txBody>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5" name="Pladsholder til tekst 4">
            <a:extLst>
              <a:ext uri="{FF2B5EF4-FFF2-40B4-BE49-F238E27FC236}">
                <a16:creationId xmlns:a16="http://schemas.microsoft.com/office/drawing/2014/main" id="{F6CCB5AE-7DEC-1C48-767C-562F60D4ECC6}"/>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Klik for at redigere teksttypografierne i masteren</a:t>
            </a:r>
          </a:p>
        </p:txBody>
      </p:sp>
      <p:sp>
        <p:nvSpPr>
          <p:cNvPr id="6" name="Pladsholder til indhold 5">
            <a:extLst>
              <a:ext uri="{FF2B5EF4-FFF2-40B4-BE49-F238E27FC236}">
                <a16:creationId xmlns:a16="http://schemas.microsoft.com/office/drawing/2014/main" id="{8491195F-B48D-F4FF-18CC-DDB4EDCBF5C3}"/>
              </a:ext>
            </a:extLst>
          </p:cNvPr>
          <p:cNvSpPr>
            <a:spLocks noGrp="1"/>
          </p:cNvSpPr>
          <p:nvPr>
            <p:ph idx="4"/>
          </p:nvPr>
        </p:nvSpPr>
        <p:spPr>
          <a:xfrm>
            <a:off x="6172200" y="2505075"/>
            <a:ext cx="5183188" cy="3684588"/>
          </a:xfrm>
        </p:spPr>
        <p:txBody>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7" name="Pladsholder til dato 6">
            <a:extLst>
              <a:ext uri="{FF2B5EF4-FFF2-40B4-BE49-F238E27FC236}">
                <a16:creationId xmlns:a16="http://schemas.microsoft.com/office/drawing/2014/main" id="{A837B48F-81B5-A895-BA1A-483DBC13C336}"/>
              </a:ext>
            </a:extLst>
          </p:cNvPr>
          <p:cNvSpPr>
            <a:spLocks noGrp="1"/>
          </p:cNvSpPr>
          <p:nvPr>
            <p:ph type="dt" idx="10"/>
          </p:nvPr>
        </p:nvSpPr>
        <p:spPr/>
        <p:txBody>
          <a:bodyPr/>
          <a:lstStyle/>
          <a:p>
            <a:fld id="{5EC399AB-46CB-8C4C-AF4C-751012CCF470}" type="datetimeFigureOut">
              <a:t>25-09-2026</a:t>
            </a:fld>
            <a:endParaRPr/>
          </a:p>
        </p:txBody>
      </p:sp>
      <p:sp>
        <p:nvSpPr>
          <p:cNvPr id="8" name="Pladsholder til sidefod 7">
            <a:extLst>
              <a:ext uri="{FF2B5EF4-FFF2-40B4-BE49-F238E27FC236}">
                <a16:creationId xmlns:a16="http://schemas.microsoft.com/office/drawing/2014/main" id="{D3C6C810-8578-71F1-C1F4-88DB90ED70E7}"/>
              </a:ext>
            </a:extLst>
          </p:cNvPr>
          <p:cNvSpPr>
            <a:spLocks noGrp="1"/>
          </p:cNvSpPr>
          <p:nvPr>
            <p:ph type="ftr" idx="11"/>
          </p:nvPr>
        </p:nvSpPr>
        <p:spPr/>
        <p:txBody>
          <a:bodyPr/>
          <a:lstStyle/>
          <a:p>
            <a:endParaRPr/>
          </a:p>
        </p:txBody>
      </p:sp>
      <p:sp>
        <p:nvSpPr>
          <p:cNvPr id="9" name="Pladsholder til slidenummer 8">
            <a:extLst>
              <a:ext uri="{FF2B5EF4-FFF2-40B4-BE49-F238E27FC236}">
                <a16:creationId xmlns:a16="http://schemas.microsoft.com/office/drawing/2014/main" id="{7E64832E-D253-8123-770C-EA0C4A048BEB}"/>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B38889-9BAE-FDD2-0A85-0CE3B441ACE5}"/>
              </a:ext>
            </a:extLst>
          </p:cNvPr>
          <p:cNvSpPr>
            <a:spLocks noGrp="1"/>
          </p:cNvSpPr>
          <p:nvPr>
            <p:ph type="title"/>
          </p:nvPr>
        </p:nvSpPr>
        <p:spPr/>
        <p:txBody>
          <a:bodyPr/>
          <a:lstStyle/>
          <a:p>
            <a:r>
              <a:t>Klik for at redigere titeltypografien i masteren</a:t>
            </a:r>
          </a:p>
        </p:txBody>
      </p:sp>
      <p:sp>
        <p:nvSpPr>
          <p:cNvPr id="3" name="Pladsholder til dato 2">
            <a:extLst>
              <a:ext uri="{FF2B5EF4-FFF2-40B4-BE49-F238E27FC236}">
                <a16:creationId xmlns:a16="http://schemas.microsoft.com/office/drawing/2014/main" id="{30DDF8F8-CC8D-1654-7049-4348FA732ECD}"/>
              </a:ext>
            </a:extLst>
          </p:cNvPr>
          <p:cNvSpPr>
            <a:spLocks noGrp="1"/>
          </p:cNvSpPr>
          <p:nvPr>
            <p:ph type="dt" idx="10"/>
          </p:nvPr>
        </p:nvSpPr>
        <p:spPr/>
        <p:txBody>
          <a:bodyPr/>
          <a:lstStyle/>
          <a:p>
            <a:fld id="{5EC399AB-46CB-8C4C-AF4C-751012CCF470}" type="datetimeFigureOut">
              <a:t>25-09-2026</a:t>
            </a:fld>
            <a:endParaRPr/>
          </a:p>
        </p:txBody>
      </p:sp>
      <p:sp>
        <p:nvSpPr>
          <p:cNvPr id="4" name="Pladsholder til sidefod 3">
            <a:extLst>
              <a:ext uri="{FF2B5EF4-FFF2-40B4-BE49-F238E27FC236}">
                <a16:creationId xmlns:a16="http://schemas.microsoft.com/office/drawing/2014/main" id="{123288A6-1B85-B8E8-4793-96C775207142}"/>
              </a:ext>
            </a:extLst>
          </p:cNvPr>
          <p:cNvSpPr>
            <a:spLocks noGrp="1"/>
          </p:cNvSpPr>
          <p:nvPr>
            <p:ph type="ftr" idx="11"/>
          </p:nvPr>
        </p:nvSpPr>
        <p:spPr/>
        <p:txBody>
          <a:bodyPr/>
          <a:lstStyle/>
          <a:p>
            <a:endParaRPr/>
          </a:p>
        </p:txBody>
      </p:sp>
      <p:sp>
        <p:nvSpPr>
          <p:cNvPr id="5" name="Pladsholder til slidenummer 4">
            <a:extLst>
              <a:ext uri="{FF2B5EF4-FFF2-40B4-BE49-F238E27FC236}">
                <a16:creationId xmlns:a16="http://schemas.microsoft.com/office/drawing/2014/main" id="{A64B0881-E8A8-B1BC-8315-0D8013EEDB9B}"/>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8F57684-E12D-DDF3-AB5E-2226835564C7}"/>
              </a:ext>
            </a:extLst>
          </p:cNvPr>
          <p:cNvSpPr>
            <a:spLocks noGrp="1"/>
          </p:cNvSpPr>
          <p:nvPr>
            <p:ph type="dt" idx="10"/>
          </p:nvPr>
        </p:nvSpPr>
        <p:spPr/>
        <p:txBody>
          <a:bodyPr/>
          <a:lstStyle/>
          <a:p>
            <a:fld id="{5EC399AB-46CB-8C4C-AF4C-751012CCF470}" type="datetimeFigureOut">
              <a:t>25-09-2026</a:t>
            </a:fld>
            <a:endParaRPr/>
          </a:p>
        </p:txBody>
      </p:sp>
      <p:sp>
        <p:nvSpPr>
          <p:cNvPr id="3" name="Pladsholder til sidefod 2">
            <a:extLst>
              <a:ext uri="{FF2B5EF4-FFF2-40B4-BE49-F238E27FC236}">
                <a16:creationId xmlns:a16="http://schemas.microsoft.com/office/drawing/2014/main" id="{15C52DE5-500E-8267-2A49-89BEA15451A0}"/>
              </a:ext>
            </a:extLst>
          </p:cNvPr>
          <p:cNvSpPr>
            <a:spLocks noGrp="1"/>
          </p:cNvSpPr>
          <p:nvPr>
            <p:ph type="ftr" idx="11"/>
          </p:nvPr>
        </p:nvSpPr>
        <p:spPr/>
        <p:txBody>
          <a:bodyPr/>
          <a:lstStyle/>
          <a:p>
            <a:endParaRPr/>
          </a:p>
        </p:txBody>
      </p:sp>
      <p:sp>
        <p:nvSpPr>
          <p:cNvPr id="4" name="Pladsholder til slidenummer 3">
            <a:extLst>
              <a:ext uri="{FF2B5EF4-FFF2-40B4-BE49-F238E27FC236}">
                <a16:creationId xmlns:a16="http://schemas.microsoft.com/office/drawing/2014/main" id="{9CF82435-CCD7-7660-7C06-0C4141649A90}"/>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7C31F7-EB72-9EF6-5A36-6DB5C84F9A1D}"/>
              </a:ext>
            </a:extLst>
          </p:cNvPr>
          <p:cNvSpPr>
            <a:spLocks noGrp="1"/>
          </p:cNvSpPr>
          <p:nvPr>
            <p:ph type="title"/>
          </p:nvPr>
        </p:nvSpPr>
        <p:spPr>
          <a:xfrm>
            <a:off x="839788" y="457200"/>
            <a:ext cx="3932237" cy="1600200"/>
          </a:xfrm>
        </p:spPr>
        <p:txBody>
          <a:bodyPr anchor="b"/>
          <a:lstStyle>
            <a:lvl1pPr>
              <a:buNone/>
              <a:defRPr sz="3200"/>
            </a:lvl1pPr>
          </a:lstStyle>
          <a:p>
            <a:r>
              <a:t>Klik for at redigere titeltypografien i masteren</a:t>
            </a:r>
          </a:p>
        </p:txBody>
      </p:sp>
      <p:sp>
        <p:nvSpPr>
          <p:cNvPr id="3" name="Pladsholder til indhold 2">
            <a:extLst>
              <a:ext uri="{FF2B5EF4-FFF2-40B4-BE49-F238E27FC236}">
                <a16:creationId xmlns:a16="http://schemas.microsoft.com/office/drawing/2014/main" id="{E11D1005-E8F0-6239-D2CF-D93A7C9166E3}"/>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tekst 3">
            <a:extLst>
              <a:ext uri="{FF2B5EF4-FFF2-40B4-BE49-F238E27FC236}">
                <a16:creationId xmlns:a16="http://schemas.microsoft.com/office/drawing/2014/main" id="{095779EB-0668-6598-051B-731C065C09B6}"/>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Klik for at redigere teksttypografierne i masteren</a:t>
            </a:r>
          </a:p>
        </p:txBody>
      </p:sp>
      <p:sp>
        <p:nvSpPr>
          <p:cNvPr id="5" name="Pladsholder til dato 4">
            <a:extLst>
              <a:ext uri="{FF2B5EF4-FFF2-40B4-BE49-F238E27FC236}">
                <a16:creationId xmlns:a16="http://schemas.microsoft.com/office/drawing/2014/main" id="{7FE23B90-AC72-CD3A-0FE8-F406480C21BB}"/>
              </a:ext>
            </a:extLst>
          </p:cNvPr>
          <p:cNvSpPr>
            <a:spLocks noGrp="1"/>
          </p:cNvSpPr>
          <p:nvPr>
            <p:ph type="dt" idx="10"/>
          </p:nvPr>
        </p:nvSpPr>
        <p:spPr/>
        <p:txBody>
          <a:bodyPr/>
          <a:lstStyle/>
          <a:p>
            <a:fld id="{5EC399AB-46CB-8C4C-AF4C-751012CCF470}" type="datetimeFigureOut">
              <a:t>25-09-2026</a:t>
            </a:fld>
            <a:endParaRPr/>
          </a:p>
        </p:txBody>
      </p:sp>
      <p:sp>
        <p:nvSpPr>
          <p:cNvPr id="6" name="Pladsholder til sidefod 5">
            <a:extLst>
              <a:ext uri="{FF2B5EF4-FFF2-40B4-BE49-F238E27FC236}">
                <a16:creationId xmlns:a16="http://schemas.microsoft.com/office/drawing/2014/main" id="{0FF4E942-6614-F6B6-EB16-78E76E3C4858}"/>
              </a:ext>
            </a:extLst>
          </p:cNvPr>
          <p:cNvSpPr>
            <a:spLocks noGrp="1"/>
          </p:cNvSpPr>
          <p:nvPr>
            <p:ph type="ftr" idx="11"/>
          </p:nvPr>
        </p:nvSpPr>
        <p:spPr/>
        <p:txBody>
          <a:bodyPr/>
          <a:lstStyle/>
          <a:p>
            <a:endParaRPr/>
          </a:p>
        </p:txBody>
      </p:sp>
      <p:sp>
        <p:nvSpPr>
          <p:cNvPr id="7" name="Pladsholder til slidenummer 6">
            <a:extLst>
              <a:ext uri="{FF2B5EF4-FFF2-40B4-BE49-F238E27FC236}">
                <a16:creationId xmlns:a16="http://schemas.microsoft.com/office/drawing/2014/main" id="{A0DEFF98-2A21-F767-038D-2487E7A3D4B6}"/>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08015-DC52-C148-A942-8B41EA5CC741}"/>
              </a:ext>
            </a:extLst>
          </p:cNvPr>
          <p:cNvSpPr>
            <a:spLocks noGrp="1"/>
          </p:cNvSpPr>
          <p:nvPr>
            <p:ph type="title"/>
          </p:nvPr>
        </p:nvSpPr>
        <p:spPr>
          <a:xfrm>
            <a:off x="839788" y="457200"/>
            <a:ext cx="3932237" cy="1600200"/>
          </a:xfrm>
        </p:spPr>
        <p:txBody>
          <a:bodyPr anchor="b"/>
          <a:lstStyle>
            <a:lvl1pPr>
              <a:buNone/>
              <a:defRPr sz="3200"/>
            </a:lvl1pPr>
          </a:lstStyle>
          <a:p>
            <a:r>
              <a:t>Klik for at redigere titeltypografien i masteren</a:t>
            </a:r>
          </a:p>
        </p:txBody>
      </p:sp>
      <p:sp>
        <p:nvSpPr>
          <p:cNvPr id="3" name="Pladsholder til billede 2">
            <a:extLst>
              <a:ext uri="{FF2B5EF4-FFF2-40B4-BE49-F238E27FC236}">
                <a16:creationId xmlns:a16="http://schemas.microsoft.com/office/drawing/2014/main" id="{FA6EAB26-1130-B067-A40E-824CEC433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Pladsholder til tekst 3">
            <a:extLst>
              <a:ext uri="{FF2B5EF4-FFF2-40B4-BE49-F238E27FC236}">
                <a16:creationId xmlns:a16="http://schemas.microsoft.com/office/drawing/2014/main" id="{06F43AE5-ED12-7092-4423-B08567D675B9}"/>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Klik for at redigere teksttypografierne i masteren</a:t>
            </a:r>
          </a:p>
        </p:txBody>
      </p:sp>
      <p:sp>
        <p:nvSpPr>
          <p:cNvPr id="5" name="Pladsholder til dato 4">
            <a:extLst>
              <a:ext uri="{FF2B5EF4-FFF2-40B4-BE49-F238E27FC236}">
                <a16:creationId xmlns:a16="http://schemas.microsoft.com/office/drawing/2014/main" id="{EF981D36-2872-0EFA-53C9-408DBCA85D04}"/>
              </a:ext>
            </a:extLst>
          </p:cNvPr>
          <p:cNvSpPr>
            <a:spLocks noGrp="1"/>
          </p:cNvSpPr>
          <p:nvPr>
            <p:ph type="dt" idx="10"/>
          </p:nvPr>
        </p:nvSpPr>
        <p:spPr/>
        <p:txBody>
          <a:bodyPr/>
          <a:lstStyle/>
          <a:p>
            <a:fld id="{5EC399AB-46CB-8C4C-AF4C-751012CCF470}" type="datetimeFigureOut">
              <a:t>25-09-2026</a:t>
            </a:fld>
            <a:endParaRPr/>
          </a:p>
        </p:txBody>
      </p:sp>
      <p:sp>
        <p:nvSpPr>
          <p:cNvPr id="6" name="Pladsholder til sidefod 5">
            <a:extLst>
              <a:ext uri="{FF2B5EF4-FFF2-40B4-BE49-F238E27FC236}">
                <a16:creationId xmlns:a16="http://schemas.microsoft.com/office/drawing/2014/main" id="{29810AE9-C13F-6964-6771-6CDE8E417A39}"/>
              </a:ext>
            </a:extLst>
          </p:cNvPr>
          <p:cNvSpPr>
            <a:spLocks noGrp="1"/>
          </p:cNvSpPr>
          <p:nvPr>
            <p:ph type="ftr" idx="11"/>
          </p:nvPr>
        </p:nvSpPr>
        <p:spPr/>
        <p:txBody>
          <a:bodyPr/>
          <a:lstStyle/>
          <a:p>
            <a:endParaRPr/>
          </a:p>
        </p:txBody>
      </p:sp>
      <p:sp>
        <p:nvSpPr>
          <p:cNvPr id="7" name="Pladsholder til slidenummer 6">
            <a:extLst>
              <a:ext uri="{FF2B5EF4-FFF2-40B4-BE49-F238E27FC236}">
                <a16:creationId xmlns:a16="http://schemas.microsoft.com/office/drawing/2014/main" id="{0E2A0467-6F02-CFF9-07D5-6053E8C8F8E9}"/>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D841F-766D-A734-6EE5-CBE794E811B3}"/>
              </a:ext>
            </a:extLst>
          </p:cNvPr>
          <p:cNvSpPr>
            <a:spLocks noGrp="1"/>
          </p:cNvSpPr>
          <p:nvPr>
            <p:ph type="title"/>
          </p:nvPr>
        </p:nvSpPr>
        <p:spPr/>
        <p:txBody>
          <a:bodyPr/>
          <a:lstStyle/>
          <a:p>
            <a:r>
              <a:t>Klik for at redigere titeltypografien i masteren</a:t>
            </a:r>
          </a:p>
        </p:txBody>
      </p:sp>
      <p:sp>
        <p:nvSpPr>
          <p:cNvPr id="3" name="Pladsholder til lodret titel 2">
            <a:extLst>
              <a:ext uri="{FF2B5EF4-FFF2-40B4-BE49-F238E27FC236}">
                <a16:creationId xmlns:a16="http://schemas.microsoft.com/office/drawing/2014/main" id="{0A3C1EED-0BD2-5DC1-F18B-7B241E6AE510}"/>
              </a:ext>
            </a:extLst>
          </p:cNvPr>
          <p:cNvSpPr>
            <a:spLocks noGrp="1"/>
          </p:cNvSpPr>
          <p:nvPr>
            <p:ph type="body" idx="1"/>
          </p:nvPr>
        </p:nvSpPr>
        <p:spPr/>
        <p:txBody>
          <a:bodyPr vert="eaVert"/>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dato 3">
            <a:extLst>
              <a:ext uri="{FF2B5EF4-FFF2-40B4-BE49-F238E27FC236}">
                <a16:creationId xmlns:a16="http://schemas.microsoft.com/office/drawing/2014/main" id="{8A803322-14D6-03D9-A689-06C0CB25337F}"/>
              </a:ext>
            </a:extLst>
          </p:cNvPr>
          <p:cNvSpPr>
            <a:spLocks noGrp="1"/>
          </p:cNvSpPr>
          <p:nvPr>
            <p:ph type="dt" idx="10"/>
          </p:nvPr>
        </p:nvSpPr>
        <p:spPr/>
        <p:txBody>
          <a:body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EC0D2472-6D4F-3E79-8091-B3CF0462D202}"/>
              </a:ext>
            </a:extLst>
          </p:cNvPr>
          <p:cNvSpPr>
            <a:spLocks noGrp="1"/>
          </p:cNvSpPr>
          <p:nvPr>
            <p:ph type="ftr" idx="11"/>
          </p:nvPr>
        </p:nvSpPr>
        <p:spPr/>
        <p:txBody>
          <a:bodyPr/>
          <a:lstStyle/>
          <a:p>
            <a:endParaRPr/>
          </a:p>
        </p:txBody>
      </p:sp>
      <p:sp>
        <p:nvSpPr>
          <p:cNvPr id="6" name="Pladsholder til slidenummer 5">
            <a:extLst>
              <a:ext uri="{FF2B5EF4-FFF2-40B4-BE49-F238E27FC236}">
                <a16:creationId xmlns:a16="http://schemas.microsoft.com/office/drawing/2014/main" id="{D0C6E510-7A1F-3B77-1F69-074409AE103C}"/>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BF6141C-A940-589B-CA21-E4F879AEDB91}"/>
              </a:ext>
            </a:extLst>
          </p:cNvPr>
          <p:cNvSpPr>
            <a:spLocks noGrp="1"/>
          </p:cNvSpPr>
          <p:nvPr>
            <p:ph type="title"/>
          </p:nvPr>
        </p:nvSpPr>
        <p:spPr>
          <a:xfrm>
            <a:off x="8724900" y="365125"/>
            <a:ext cx="2628900" cy="5811838"/>
          </a:xfrm>
        </p:spPr>
        <p:txBody>
          <a:bodyPr vert="eaVert"/>
          <a:lstStyle/>
          <a:p>
            <a:r>
              <a:t>Klik for at redigere titeltypografien i masteren</a:t>
            </a:r>
          </a:p>
        </p:txBody>
      </p:sp>
      <p:sp>
        <p:nvSpPr>
          <p:cNvPr id="3" name="Pladsholder til lodret titel 2">
            <a:extLst>
              <a:ext uri="{FF2B5EF4-FFF2-40B4-BE49-F238E27FC236}">
                <a16:creationId xmlns:a16="http://schemas.microsoft.com/office/drawing/2014/main" id="{E1B25472-0699-C1EC-116B-85CB2F649C12}"/>
              </a:ext>
            </a:extLst>
          </p:cNvPr>
          <p:cNvSpPr>
            <a:spLocks noGrp="1"/>
          </p:cNvSpPr>
          <p:nvPr>
            <p:ph type="body" idx="1"/>
          </p:nvPr>
        </p:nvSpPr>
        <p:spPr>
          <a:xfrm>
            <a:off x="838200" y="365125"/>
            <a:ext cx="7734300" cy="5811838"/>
          </a:xfrm>
        </p:spPr>
        <p:txBody>
          <a:bodyPr vert="eaVert"/>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dato 3">
            <a:extLst>
              <a:ext uri="{FF2B5EF4-FFF2-40B4-BE49-F238E27FC236}">
                <a16:creationId xmlns:a16="http://schemas.microsoft.com/office/drawing/2014/main" id="{CC89E9DD-139A-A056-6DE2-07CDC59277C5}"/>
              </a:ext>
            </a:extLst>
          </p:cNvPr>
          <p:cNvSpPr>
            <a:spLocks noGrp="1"/>
          </p:cNvSpPr>
          <p:nvPr>
            <p:ph type="dt" idx="10"/>
          </p:nvPr>
        </p:nvSpPr>
        <p:spPr/>
        <p:txBody>
          <a:body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ACAC00BB-AAE6-CA0C-73A0-E8CD2D37E977}"/>
              </a:ext>
            </a:extLst>
          </p:cNvPr>
          <p:cNvSpPr>
            <a:spLocks noGrp="1"/>
          </p:cNvSpPr>
          <p:nvPr>
            <p:ph type="ftr" idx="11"/>
          </p:nvPr>
        </p:nvSpPr>
        <p:spPr/>
        <p:txBody>
          <a:bodyPr/>
          <a:lstStyle/>
          <a:p>
            <a:endParaRPr/>
          </a:p>
        </p:txBody>
      </p:sp>
      <p:sp>
        <p:nvSpPr>
          <p:cNvPr id="6" name="Pladsholder til slidenummer 5">
            <a:extLst>
              <a:ext uri="{FF2B5EF4-FFF2-40B4-BE49-F238E27FC236}">
                <a16:creationId xmlns:a16="http://schemas.microsoft.com/office/drawing/2014/main" id="{5701DD95-8FC9-F82D-B50D-1885D5D982D2}"/>
              </a:ext>
            </a:extLst>
          </p:cNvPr>
          <p:cNvSpPr>
            <a:spLocks noGrp="1"/>
          </p:cNvSpPr>
          <p:nvPr>
            <p:ph type="sldNum" idx="12"/>
          </p:nvPr>
        </p:nvSpPr>
        <p:spPr/>
        <p:txBody>
          <a:bodyPr/>
          <a:lstStyle/>
          <a:p>
            <a:fld id="{21E0DE09-302C-A642-8D75-29455B833A10}"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FAEF581-6B79-E4BA-C5E3-D30294E61093}"/>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Klik for at redigere titeltypografien i masteren</a:t>
            </a:r>
          </a:p>
        </p:txBody>
      </p:sp>
      <p:sp>
        <p:nvSpPr>
          <p:cNvPr id="3" name="Pladsholder til tekst 2">
            <a:extLst>
              <a:ext uri="{FF2B5EF4-FFF2-40B4-BE49-F238E27FC236}">
                <a16:creationId xmlns:a16="http://schemas.microsoft.com/office/drawing/2014/main" id="{791332DE-0B0C-C545-04F4-AC4AE4AE7EA3}"/>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Klik for at redigere teksttypografierne i masteren</a:t>
            </a:r>
          </a:p>
          <a:p>
            <a:pPr lvl="1">
              <a:buNone/>
            </a:pPr>
            <a:r>
              <a:t>Andet niveau</a:t>
            </a:r>
          </a:p>
          <a:p>
            <a:pPr lvl="2">
              <a:buNone/>
            </a:pPr>
            <a:r>
              <a:t>Tredje niveau</a:t>
            </a:r>
          </a:p>
          <a:p>
            <a:pPr lvl="3">
              <a:buNone/>
            </a:pPr>
            <a:r>
              <a:t>Fjerde niveau</a:t>
            </a:r>
          </a:p>
          <a:p>
            <a:pPr lvl="4">
              <a:buNone/>
            </a:pPr>
            <a:r>
              <a:t>Femte niveau</a:t>
            </a:r>
          </a:p>
        </p:txBody>
      </p:sp>
      <p:sp>
        <p:nvSpPr>
          <p:cNvPr id="4" name="Pladsholder til dato 3">
            <a:extLst>
              <a:ext uri="{FF2B5EF4-FFF2-40B4-BE49-F238E27FC236}">
                <a16:creationId xmlns:a16="http://schemas.microsoft.com/office/drawing/2014/main" id="{22D6D716-F882-1F4B-1374-FC68202B3EF7}"/>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82000"/>
                  </a:schemeClr>
                </a:solidFill>
              </a:defRPr>
            </a:lvl1pPr>
          </a:lstStyle>
          <a:p>
            <a:fld id="{5EC399AB-46CB-8C4C-AF4C-751012CCF470}" type="datetimeFigureOut">
              <a:t>25-09-2026</a:t>
            </a:fld>
            <a:endParaRPr/>
          </a:p>
        </p:txBody>
      </p:sp>
      <p:sp>
        <p:nvSpPr>
          <p:cNvPr id="5" name="Pladsholder til sidefod 4">
            <a:extLst>
              <a:ext uri="{FF2B5EF4-FFF2-40B4-BE49-F238E27FC236}">
                <a16:creationId xmlns:a16="http://schemas.microsoft.com/office/drawing/2014/main" id="{6E996799-15E7-50BF-7BCB-E78A5CB65A73}"/>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82000"/>
                  </a:schemeClr>
                </a:solidFill>
              </a:defRPr>
            </a:lvl1pPr>
          </a:lstStyle>
          <a:p>
            <a:endParaRPr/>
          </a:p>
        </p:txBody>
      </p:sp>
      <p:sp>
        <p:nvSpPr>
          <p:cNvPr id="6" name="Pladsholder til slidenummer 5">
            <a:extLst>
              <a:ext uri="{FF2B5EF4-FFF2-40B4-BE49-F238E27FC236}">
                <a16:creationId xmlns:a16="http://schemas.microsoft.com/office/drawing/2014/main" id="{A78EB218-B6BF-3830-0CBA-11EC508BCE3A}"/>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82000"/>
                  </a:schemeClr>
                </a:solidFill>
              </a:defRPr>
            </a:lvl1pPr>
          </a:lstStyle>
          <a:p>
            <a:fld id="{21E0DE09-302C-A642-8D75-29455B833A10}"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lede 1"/>
          <p:cNvPicPr>
            <a:picLocks noChangeAspect="1"/>
          </p:cNvPicPr>
          <p:nvPr/>
        </p:nvPicPr>
        <p:blipFill>
          <a:blip r:embed="rId3"/>
          <a:stretch>
            <a:fillRect/>
          </a:stretch>
        </p:blipFill>
        <p:spPr>
          <a:xfrm rot="986993">
            <a:off x="7644707" y="-2151477"/>
            <a:ext cx="5264916" cy="11160953"/>
          </a:xfrm>
          <a:prstGeom prst="rect">
            <a:avLst/>
          </a:prstGeom>
        </p:spPr>
      </p:pic>
      <p:sp>
        <p:nvSpPr>
          <p:cNvPr id="5" name="Pladsholder til indhold 4">
            <a:extLst>
              <a:ext uri="{FF2B5EF4-FFF2-40B4-BE49-F238E27FC236}">
                <a16:creationId xmlns:a16="http://schemas.microsoft.com/office/drawing/2014/main" id="{ED201FE7-AA78-0BE5-02DE-55F0B1733B4A}"/>
              </a:ext>
            </a:extLst>
          </p:cNvPr>
          <p:cNvSpPr>
            <a:spLocks noGrp="1"/>
          </p:cNvSpPr>
          <p:nvPr>
            <p:ph idx="1"/>
          </p:nvPr>
        </p:nvSpPr>
        <p:spPr>
          <a:xfrm>
            <a:off x="838200" y="1714500"/>
            <a:ext cx="5181600" cy="4457700"/>
          </a:xfrm>
          <a:prstGeom prst="rect">
            <a:avLst/>
          </a:prstGeom>
          <a:ln w="9525">
            <a:solidFill>
              <a:srgbClr val="002060"/>
            </a:solidFill>
            <a:prstDash val="solid"/>
          </a:ln>
        </p:spPr>
        <p:style>
          <a:lnRef idx="2">
            <a:schemeClr val="accent4"/>
          </a:lnRef>
          <a:fillRef idx="1">
            <a:schemeClr val="lt1"/>
          </a:fillRef>
          <a:effectRef idx="0">
            <a:schemeClr val="accent4"/>
          </a:effectRef>
          <a:fontRef idx="minor">
            <a:schemeClr val="dk1"/>
          </a:fontRef>
        </p:style>
        <p:txBody>
          <a:bodyPr vert="horz" lIns="91440" tIns="45720" rIns="91440" bIns="45720" anchor="t">
            <a:normAutofit/>
          </a:bodyPr>
          <a:lstStyle/>
          <a:p>
            <a:pPr>
              <a:spcBef>
                <a:spcPts val="0"/>
              </a:spcBef>
              <a:spcAft>
                <a:spcPts val="1100"/>
              </a:spcAft>
              <a:defRPr sz="1800">
                <a:solidFill>
                  <a:srgbClr val="000000"/>
                </a:solidFill>
                <a:latin typeface="KBH"/>
                <a:ea typeface="KBH"/>
                <a:cs typeface="KBH"/>
              </a:defRPr>
            </a:pPr>
            <a:r>
              <a:rPr lang="da-DK" dirty="0">
                <a:solidFill>
                  <a:srgbClr val="C00000"/>
                </a:solidFill>
                <a:latin typeface="KBH"/>
                <a:ea typeface="KBH"/>
                <a:cs typeface="KBH"/>
              </a:rPr>
              <a:t>Det følgende er et forslag til en progression for AI på en skole. Forslaget indeholder mål og aktiviteter, som lærere på forskellige skoler har afprøvet. Forslaget er ikke BUFX eller Københavns Kommunes holdning, men skal ses som oplæg til diskussion på den enkelte skole.</a:t>
            </a:r>
          </a:p>
          <a:p>
            <a:pPr>
              <a:spcBef>
                <a:spcPts val="0"/>
              </a:spcBef>
              <a:spcAft>
                <a:spcPts val="1100"/>
              </a:spcAft>
              <a:defRPr sz="1800">
                <a:solidFill>
                  <a:srgbClr val="000000"/>
                </a:solidFill>
                <a:latin typeface="KBH"/>
                <a:ea typeface="KBH"/>
                <a:cs typeface="KBH"/>
              </a:defRPr>
            </a:pPr>
            <a:r>
              <a:rPr lang="da-DK" dirty="0">
                <a:solidFill>
                  <a:srgbClr val="000000"/>
                </a:solidFill>
                <a:latin typeface="KBH"/>
                <a:ea typeface="KBH"/>
                <a:cs typeface="KBH"/>
              </a:rPr>
              <a:t>På X-skolen skal eleverne igennem skoleforløbet stifte bekendtskab med AI. De skal lære at bruge AI hensigtsmæssigt og kunne reflektere over </a:t>
            </a:r>
            <a:r>
              <a:rPr lang="da-DK" dirty="0" err="1">
                <a:solidFill>
                  <a:srgbClr val="000000"/>
                </a:solidFill>
                <a:latin typeface="KBH"/>
                <a:ea typeface="KBH"/>
                <a:cs typeface="KBH"/>
              </a:rPr>
              <a:t>AI’s</a:t>
            </a:r>
            <a:r>
              <a:rPr lang="da-DK" dirty="0">
                <a:solidFill>
                  <a:srgbClr val="000000"/>
                </a:solidFill>
                <a:latin typeface="KBH"/>
                <a:ea typeface="KBH"/>
                <a:cs typeface="KBH"/>
              </a:rPr>
              <a:t> indvirkning på deres læring, liv og samfundet.</a:t>
            </a:r>
          </a:p>
          <a:p>
            <a:pPr marL="0" indent="0">
              <a:buNone/>
            </a:pPr>
            <a:endParaRPr dirty="0"/>
          </a:p>
        </p:txBody>
      </p:sp>
      <p:sp>
        <p:nvSpPr>
          <p:cNvPr id="6" name="Pladsholder til indhold 5">
            <a:extLst>
              <a:ext uri="{FF2B5EF4-FFF2-40B4-BE49-F238E27FC236}">
                <a16:creationId xmlns:a16="http://schemas.microsoft.com/office/drawing/2014/main" id="{08BA2EA2-A980-9C6C-EC2B-D9B050F32DA3}"/>
              </a:ext>
            </a:extLst>
          </p:cNvPr>
          <p:cNvSpPr>
            <a:spLocks noGrp="1"/>
          </p:cNvSpPr>
          <p:nvPr>
            <p:ph idx="2"/>
          </p:nvPr>
        </p:nvSpPr>
        <p:spPr>
          <a:xfrm>
            <a:off x="6172200" y="1714500"/>
            <a:ext cx="5181600" cy="4457700"/>
          </a:xfrm>
          <a:prstGeom prst="rect">
            <a:avLst/>
          </a:prstGeom>
          <a:solidFill>
            <a:srgbClr val="F2E9CA"/>
          </a:solidFill>
          <a:ln w="9525">
            <a:solidFill>
              <a:srgbClr val="002060"/>
            </a:solidFill>
            <a:prstDash val="solid"/>
          </a:ln>
        </p:spPr>
        <p:style>
          <a:lnRef idx="2">
            <a:schemeClr val="accent4"/>
          </a:lnRef>
          <a:fillRef idx="1">
            <a:schemeClr val="lt1"/>
          </a:fillRef>
          <a:effectRef idx="0">
            <a:schemeClr val="accent4"/>
          </a:effectRef>
          <a:fontRef idx="minor">
            <a:schemeClr val="dk1"/>
          </a:fontRef>
        </p:style>
        <p:txBody>
          <a:bodyPr>
            <a:normAutofit/>
          </a:bodyPr>
          <a:lstStyle/>
          <a:p>
            <a:pPr>
              <a:spcBef>
                <a:spcPts val="0"/>
              </a:spcBef>
              <a:spcAft>
                <a:spcPts val="450"/>
              </a:spcAft>
              <a:defRPr sz="1650">
                <a:solidFill>
                  <a:srgbClr val="808080"/>
                </a:solidFill>
                <a:latin typeface="KBH"/>
                <a:ea typeface="KBH"/>
                <a:cs typeface="KBH"/>
              </a:defRPr>
            </a:pPr>
            <a:r>
              <a:rPr lang="da-DK" sz="1600" b="1" dirty="0">
                <a:solidFill>
                  <a:schemeClr val="tx1"/>
                </a:solidFill>
                <a:latin typeface="KBH"/>
                <a:ea typeface="KBH"/>
                <a:cs typeface="KBH"/>
              </a:rPr>
              <a:t>Elever skal efter endt skoleforløb:</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Vide hvad AI er, og hvordan det virker.</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Kunne bruge AI-værktøjer teknisk set.</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Kunne bruge AI bevidst og hensigtsmæssigt i faglige sammenhænge.</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Kunne skelne mellem, hvornår brug af AI er godt for deres læring og trivsel, og hvornår det ikke er.</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Hvilken indvirkning AI har på deres læring, liv, samfundet og miljø.</a:t>
            </a:r>
          </a:p>
          <a:p>
            <a:pPr>
              <a:spcAft>
                <a:spcPts val="750"/>
              </a:spcAft>
              <a:buNone/>
              <a:defRPr sz="1613" b="0">
                <a:solidFill>
                  <a:srgbClr val="000000"/>
                </a:solidFill>
                <a:latin typeface="KBH"/>
                <a:ea typeface="KBH"/>
                <a:cs typeface="KBH"/>
              </a:defRPr>
            </a:pPr>
            <a:endParaRPr dirty="0">
              <a:solidFill>
                <a:schemeClr val="tx1"/>
              </a:solidFill>
            </a:endParaRPr>
          </a:p>
        </p:txBody>
      </p:sp>
      <p:sp>
        <p:nvSpPr>
          <p:cNvPr id="10" name="Tekstfelt 9">
            <a:extLst>
              <a:ext uri="{FF2B5EF4-FFF2-40B4-BE49-F238E27FC236}">
                <a16:creationId xmlns:a16="http://schemas.microsoft.com/office/drawing/2014/main" id="{0F611191-5847-5167-F39B-019A50EC7A02}"/>
              </a:ext>
            </a:extLst>
          </p:cNvPr>
          <p:cNvSpPr>
            <a:spLocks noGrp="1"/>
          </p:cNvSpPr>
          <p:nvPr/>
        </p:nvSpPr>
        <p:spPr>
          <a:xfrm>
            <a:off x="838200" y="423746"/>
            <a:ext cx="8082776" cy="1077218"/>
          </a:xfrm>
          <a:prstGeom prst="rect">
            <a:avLst/>
          </a:prstGeom>
          <a:noFill/>
        </p:spPr>
        <p:txBody>
          <a:bodyPr wrap="square">
            <a:spAutoFit/>
          </a:bodyPr>
          <a:lstStyle/>
          <a:p>
            <a:endParaRPr sz="2400">
              <a:ln>
                <a:solidFill>
                  <a:srgbClr val="002060"/>
                </a:solidFill>
              </a:ln>
            </a:endParaRPr>
          </a:p>
        </p:txBody>
      </p:sp>
      <p:pic>
        <p:nvPicPr>
          <p:cNvPr id="25" name="Billede 10"/>
          <p:cNvPicPr>
            <a:picLocks noChangeAspect="1"/>
          </p:cNvPicPr>
          <p:nvPr/>
        </p:nvPicPr>
        <p:blipFill>
          <a:blip r:embed="rId4"/>
          <a:stretch>
            <a:fillRect/>
          </a:stretch>
        </p:blipFill>
        <p:spPr>
          <a:xfrm>
            <a:off x="11053888" y="6300594"/>
            <a:ext cx="989873" cy="397914"/>
          </a:xfrm>
          <a:prstGeom prst="rect">
            <a:avLst/>
          </a:prstGeom>
        </p:spPr>
      </p:pic>
      <p:sp>
        <p:nvSpPr>
          <p:cNvPr id="12" name="Kombinationskurve 11">
            <a:extLst>
              <a:ext uri="{FF2B5EF4-FFF2-40B4-BE49-F238E27FC236}">
                <a16:creationId xmlns:a16="http://schemas.microsoft.com/office/drawing/2014/main" id="{DB004A10-0AE8-F3DA-D39E-6CB46CF2E289}"/>
              </a:ext>
            </a:extLst>
          </p:cNvPr>
          <p:cNvSpPr>
            <a:spLocks noGrp="1"/>
          </p:cNvSpPr>
          <p:nvPr/>
        </p:nvSpPr>
        <p:spPr>
          <a:xfrm>
            <a:off x="11477625" y="400050"/>
            <a:ext cx="571500" cy="1047750"/>
          </a:xfrm>
          <a:custGeom>
            <a:avLst/>
            <a:gdLst>
              <a:gd name="csX0" fmla="*/ 0 w 3133493"/>
              <a:gd name="csY0" fmla="*/ 133815 h 1539101"/>
              <a:gd name="csX1" fmla="*/ 22302 w 3133493"/>
              <a:gd name="csY1" fmla="*/ 211873 h 1539101"/>
              <a:gd name="csX2" fmla="*/ 55756 w 3133493"/>
              <a:gd name="csY2" fmla="*/ 278781 h 1539101"/>
              <a:gd name="csX3" fmla="*/ 89210 w 3133493"/>
              <a:gd name="csY3" fmla="*/ 301083 h 1539101"/>
              <a:gd name="csX4" fmla="*/ 167268 w 3133493"/>
              <a:gd name="csY4" fmla="*/ 356839 h 1539101"/>
              <a:gd name="csX5" fmla="*/ 256478 w 3133493"/>
              <a:gd name="csY5" fmla="*/ 401444 h 1539101"/>
              <a:gd name="csX6" fmla="*/ 289932 w 3133493"/>
              <a:gd name="csY6" fmla="*/ 412595 h 1539101"/>
              <a:gd name="csX7" fmla="*/ 323385 w 3133493"/>
              <a:gd name="csY7" fmla="*/ 423747 h 1539101"/>
              <a:gd name="csX8" fmla="*/ 468351 w 3133493"/>
              <a:gd name="csY8" fmla="*/ 446049 h 1539101"/>
              <a:gd name="csX9" fmla="*/ 892097 w 3133493"/>
              <a:gd name="csY9" fmla="*/ 423747 h 1539101"/>
              <a:gd name="csX10" fmla="*/ 925551 w 3133493"/>
              <a:gd name="csY10" fmla="*/ 412595 h 1539101"/>
              <a:gd name="csX11" fmla="*/ 981307 w 3133493"/>
              <a:gd name="csY11" fmla="*/ 367990 h 1539101"/>
              <a:gd name="csX12" fmla="*/ 1048215 w 3133493"/>
              <a:gd name="csY12" fmla="*/ 312234 h 1539101"/>
              <a:gd name="csX13" fmla="*/ 1070517 w 3133493"/>
              <a:gd name="csY13" fmla="*/ 278781 h 1539101"/>
              <a:gd name="csX14" fmla="*/ 1115122 w 3133493"/>
              <a:gd name="csY14" fmla="*/ 234176 h 1539101"/>
              <a:gd name="csX15" fmla="*/ 1126273 w 3133493"/>
              <a:gd name="csY15" fmla="*/ 78059 h 1539101"/>
              <a:gd name="csX16" fmla="*/ 1115122 w 3133493"/>
              <a:gd name="csY16" fmla="*/ 44605 h 1539101"/>
              <a:gd name="csX17" fmla="*/ 1092819 w 3133493"/>
              <a:gd name="csY17" fmla="*/ 22303 h 1539101"/>
              <a:gd name="csX18" fmla="*/ 1025912 w 3133493"/>
              <a:gd name="csY18" fmla="*/ 0 h 1539101"/>
              <a:gd name="csX19" fmla="*/ 936702 w 3133493"/>
              <a:gd name="csY19" fmla="*/ 44605 h 1539101"/>
              <a:gd name="csX20" fmla="*/ 936702 w 3133493"/>
              <a:gd name="csY20" fmla="*/ 200722 h 1539101"/>
              <a:gd name="csX21" fmla="*/ 959005 w 3133493"/>
              <a:gd name="csY21" fmla="*/ 278781 h 1539101"/>
              <a:gd name="csX22" fmla="*/ 1014761 w 3133493"/>
              <a:gd name="csY22" fmla="*/ 334537 h 1539101"/>
              <a:gd name="csX23" fmla="*/ 1048215 w 3133493"/>
              <a:gd name="csY23" fmla="*/ 367990 h 1539101"/>
              <a:gd name="csX24" fmla="*/ 1070517 w 3133493"/>
              <a:gd name="csY24" fmla="*/ 390293 h 1539101"/>
              <a:gd name="csX25" fmla="*/ 1137424 w 3133493"/>
              <a:gd name="csY25" fmla="*/ 412595 h 1539101"/>
              <a:gd name="csX26" fmla="*/ 1282390 w 3133493"/>
              <a:gd name="csY26" fmla="*/ 434898 h 1539101"/>
              <a:gd name="csX27" fmla="*/ 1516566 w 3133493"/>
              <a:gd name="csY27" fmla="*/ 423747 h 1539101"/>
              <a:gd name="csX28" fmla="*/ 1683834 w 3133493"/>
              <a:gd name="csY28" fmla="*/ 401444 h 1539101"/>
              <a:gd name="csX29" fmla="*/ 1784195 w 3133493"/>
              <a:gd name="csY29" fmla="*/ 379142 h 1539101"/>
              <a:gd name="csX30" fmla="*/ 1851102 w 3133493"/>
              <a:gd name="csY30" fmla="*/ 356839 h 1539101"/>
              <a:gd name="csX31" fmla="*/ 1906858 w 3133493"/>
              <a:gd name="csY31" fmla="*/ 323386 h 1539101"/>
              <a:gd name="csX32" fmla="*/ 1962615 w 3133493"/>
              <a:gd name="csY32" fmla="*/ 289932 h 1539101"/>
              <a:gd name="csX33" fmla="*/ 2018371 w 3133493"/>
              <a:gd name="csY33" fmla="*/ 245327 h 1539101"/>
              <a:gd name="csX34" fmla="*/ 2051824 w 3133493"/>
              <a:gd name="csY34" fmla="*/ 234176 h 1539101"/>
              <a:gd name="csX35" fmla="*/ 2141034 w 3133493"/>
              <a:gd name="csY35" fmla="*/ 189571 h 1539101"/>
              <a:gd name="csX36" fmla="*/ 2241395 w 3133493"/>
              <a:gd name="csY36" fmla="*/ 156117 h 1539101"/>
              <a:gd name="csX37" fmla="*/ 2274849 w 3133493"/>
              <a:gd name="csY37" fmla="*/ 144966 h 1539101"/>
              <a:gd name="csX38" fmla="*/ 2375210 w 3133493"/>
              <a:gd name="csY38" fmla="*/ 133815 h 1539101"/>
              <a:gd name="csX39" fmla="*/ 2497873 w 3133493"/>
              <a:gd name="csY39" fmla="*/ 144966 h 1539101"/>
              <a:gd name="csX40" fmla="*/ 2598234 w 3133493"/>
              <a:gd name="csY40" fmla="*/ 167268 h 1539101"/>
              <a:gd name="csX41" fmla="*/ 2665141 w 3133493"/>
              <a:gd name="csY41" fmla="*/ 189571 h 1539101"/>
              <a:gd name="csX42" fmla="*/ 2698595 w 3133493"/>
              <a:gd name="csY42" fmla="*/ 200722 h 1539101"/>
              <a:gd name="csX43" fmla="*/ 2720897 w 3133493"/>
              <a:gd name="csY43" fmla="*/ 223025 h 1539101"/>
              <a:gd name="csX44" fmla="*/ 2787805 w 3133493"/>
              <a:gd name="csY44" fmla="*/ 245327 h 1539101"/>
              <a:gd name="csX45" fmla="*/ 2821258 w 3133493"/>
              <a:gd name="csY45" fmla="*/ 267629 h 1539101"/>
              <a:gd name="csX46" fmla="*/ 2910468 w 3133493"/>
              <a:gd name="csY46" fmla="*/ 345688 h 1539101"/>
              <a:gd name="csX47" fmla="*/ 2977375 w 3133493"/>
              <a:gd name="csY47" fmla="*/ 434898 h 1539101"/>
              <a:gd name="csX48" fmla="*/ 3010829 w 3133493"/>
              <a:gd name="csY48" fmla="*/ 490654 h 1539101"/>
              <a:gd name="csX49" fmla="*/ 3044283 w 3133493"/>
              <a:gd name="csY49" fmla="*/ 546410 h 1539101"/>
              <a:gd name="csX50" fmla="*/ 3100039 w 3133493"/>
              <a:gd name="csY50" fmla="*/ 713678 h 1539101"/>
              <a:gd name="csX51" fmla="*/ 3111190 w 3133493"/>
              <a:gd name="csY51" fmla="*/ 747132 h 1539101"/>
              <a:gd name="csX52" fmla="*/ 3122341 w 3133493"/>
              <a:gd name="csY52" fmla="*/ 780586 h 1539101"/>
              <a:gd name="csX53" fmla="*/ 3133493 w 3133493"/>
              <a:gd name="csY53" fmla="*/ 836342 h 1539101"/>
              <a:gd name="csX54" fmla="*/ 3111190 w 3133493"/>
              <a:gd name="csY54" fmla="*/ 1215483 h 1539101"/>
              <a:gd name="csX55" fmla="*/ 3088888 w 3133493"/>
              <a:gd name="csY55" fmla="*/ 1282390 h 1539101"/>
              <a:gd name="csX56" fmla="*/ 3066585 w 3133493"/>
              <a:gd name="csY56" fmla="*/ 1349298 h 1539101"/>
              <a:gd name="csX57" fmla="*/ 3055434 w 3133493"/>
              <a:gd name="csY57" fmla="*/ 1382751 h 1539101"/>
              <a:gd name="csX58" fmla="*/ 3010829 w 3133493"/>
              <a:gd name="csY58" fmla="*/ 1427356 h 1539101"/>
              <a:gd name="csX59" fmla="*/ 2943922 w 3133493"/>
              <a:gd name="csY59" fmla="*/ 1505415 h 1539101"/>
              <a:gd name="csX60" fmla="*/ 2910468 w 3133493"/>
              <a:gd name="csY60" fmla="*/ 1516566 h 1539101"/>
              <a:gd name="csX61" fmla="*/ 2854712 w 3133493"/>
              <a:gd name="csY61" fmla="*/ 1538868 h 1539101"/>
            </a:gdLst>
            <a:ahLst/>
            <a:cxnLst/>
            <a:rect l="l" t="t" r="r" b="b"/>
            <a:pathLst>
              <a:path w="3133493" h="1539101">
                <a:moveTo>
                  <a:pt x="0" y="133815"/>
                </a:moveTo>
                <a:cubicBezTo>
                  <a:pt x="7434" y="159834"/>
                  <a:pt x="14526" y="185954"/>
                  <a:pt x="22302" y="211873"/>
                </a:cubicBezTo>
                <a:cubicBezTo>
                  <a:pt x="30075" y="237784"/>
                  <a:pt x="35619" y="258644"/>
                  <a:pt x="55756" y="278781"/>
                </a:cubicBezTo>
                <a:cubicBezTo>
                  <a:pt x="65233" y="288258"/>
                  <a:pt x="79034" y="292361"/>
                  <a:pt x="89210" y="301083"/>
                </a:cubicBezTo>
                <a:cubicBezTo>
                  <a:pt x="156559" y="358810"/>
                  <a:pt x="105799" y="336349"/>
                  <a:pt x="167268" y="356839"/>
                </a:cubicBezTo>
                <a:cubicBezTo>
                  <a:pt x="206194" y="395765"/>
                  <a:pt x="179597" y="375818"/>
                  <a:pt x="256478" y="401444"/>
                </a:cubicBezTo>
                <a:lnTo>
                  <a:pt x="289932" y="412595"/>
                </a:lnTo>
                <a:cubicBezTo>
                  <a:pt x="301083" y="416312"/>
                  <a:pt x="311859" y="421442"/>
                  <a:pt x="323385" y="423747"/>
                </a:cubicBezTo>
                <a:cubicBezTo>
                  <a:pt x="408527" y="440775"/>
                  <a:pt x="360334" y="432547"/>
                  <a:pt x="468351" y="446049"/>
                </a:cubicBezTo>
                <a:cubicBezTo>
                  <a:pt x="553103" y="443315"/>
                  <a:pt x="765385" y="449090"/>
                  <a:pt x="892097" y="423747"/>
                </a:cubicBezTo>
                <a:cubicBezTo>
                  <a:pt x="903623" y="421442"/>
                  <a:pt x="915037" y="417852"/>
                  <a:pt x="925551" y="412595"/>
                </a:cubicBezTo>
                <a:cubicBezTo>
                  <a:pt x="971322" y="389709"/>
                  <a:pt x="946728" y="395653"/>
                  <a:pt x="981307" y="367990"/>
                </a:cubicBezTo>
                <a:cubicBezTo>
                  <a:pt x="1025169" y="332900"/>
                  <a:pt x="1008477" y="359919"/>
                  <a:pt x="1048215" y="312234"/>
                </a:cubicBezTo>
                <a:cubicBezTo>
                  <a:pt x="1056795" y="301938"/>
                  <a:pt x="1061795" y="288956"/>
                  <a:pt x="1070517" y="278781"/>
                </a:cubicBezTo>
                <a:cubicBezTo>
                  <a:pt x="1084201" y="262816"/>
                  <a:pt x="1115122" y="234176"/>
                  <a:pt x="1115122" y="234176"/>
                </a:cubicBezTo>
                <a:cubicBezTo>
                  <a:pt x="1143655" y="148575"/>
                  <a:pt x="1144477" y="178183"/>
                  <a:pt x="1126273" y="78059"/>
                </a:cubicBezTo>
                <a:cubicBezTo>
                  <a:pt x="1124170" y="66494"/>
                  <a:pt x="1121170" y="54684"/>
                  <a:pt x="1115122" y="44605"/>
                </a:cubicBezTo>
                <a:cubicBezTo>
                  <a:pt x="1109713" y="35590"/>
                  <a:pt x="1102223" y="27005"/>
                  <a:pt x="1092819" y="22303"/>
                </a:cubicBezTo>
                <a:cubicBezTo>
                  <a:pt x="1071792" y="11790"/>
                  <a:pt x="1025912" y="0"/>
                  <a:pt x="1025912" y="0"/>
                </a:cubicBezTo>
                <a:cubicBezTo>
                  <a:pt x="949031" y="25628"/>
                  <a:pt x="975629" y="5680"/>
                  <a:pt x="936702" y="44605"/>
                </a:cubicBezTo>
                <a:cubicBezTo>
                  <a:pt x="913734" y="113511"/>
                  <a:pt x="920415" y="78570"/>
                  <a:pt x="936702" y="200722"/>
                </a:cubicBezTo>
                <a:cubicBezTo>
                  <a:pt x="937119" y="203851"/>
                  <a:pt x="953428" y="271344"/>
                  <a:pt x="959005" y="278781"/>
                </a:cubicBezTo>
                <a:cubicBezTo>
                  <a:pt x="974775" y="299808"/>
                  <a:pt x="996176" y="315952"/>
                  <a:pt x="1014761" y="334537"/>
                </a:cubicBezTo>
                <a:lnTo>
                  <a:pt x="1048215" y="367990"/>
                </a:lnTo>
                <a:cubicBezTo>
                  <a:pt x="1055649" y="375424"/>
                  <a:pt x="1060543" y="386968"/>
                  <a:pt x="1070517" y="390293"/>
                </a:cubicBezTo>
                <a:cubicBezTo>
                  <a:pt x="1092819" y="397727"/>
                  <a:pt x="1114372" y="407984"/>
                  <a:pt x="1137424" y="412595"/>
                </a:cubicBezTo>
                <a:cubicBezTo>
                  <a:pt x="1222566" y="429625"/>
                  <a:pt x="1174373" y="421396"/>
                  <a:pt x="1282390" y="434898"/>
                </a:cubicBezTo>
                <a:lnTo>
                  <a:pt x="1516566" y="423747"/>
                </a:lnTo>
                <a:cubicBezTo>
                  <a:pt x="1572371" y="420027"/>
                  <a:pt x="1628749" y="411459"/>
                  <a:pt x="1683834" y="401444"/>
                </a:cubicBezTo>
                <a:cubicBezTo>
                  <a:pt x="1710767" y="396547"/>
                  <a:pt x="1756661" y="387402"/>
                  <a:pt x="1784195" y="379142"/>
                </a:cubicBezTo>
                <a:cubicBezTo>
                  <a:pt x="1806712" y="372387"/>
                  <a:pt x="1851102" y="356839"/>
                  <a:pt x="1851102" y="356839"/>
                </a:cubicBezTo>
                <a:cubicBezTo>
                  <a:pt x="1907616" y="300327"/>
                  <a:pt x="1834475" y="366816"/>
                  <a:pt x="1906858" y="323386"/>
                </a:cubicBezTo>
                <a:cubicBezTo>
                  <a:pt x="1983391" y="277466"/>
                  <a:pt x="1867850" y="321520"/>
                  <a:pt x="1962615" y="289932"/>
                </a:cubicBezTo>
                <a:cubicBezTo>
                  <a:pt x="1983360" y="269186"/>
                  <a:pt x="1990234" y="259395"/>
                  <a:pt x="2018371" y="245327"/>
                </a:cubicBezTo>
                <a:cubicBezTo>
                  <a:pt x="2028884" y="240070"/>
                  <a:pt x="2040673" y="237893"/>
                  <a:pt x="2051824" y="234176"/>
                </a:cubicBezTo>
                <a:cubicBezTo>
                  <a:pt x="2090750" y="195250"/>
                  <a:pt x="2064153" y="215197"/>
                  <a:pt x="2141034" y="189571"/>
                </a:cubicBezTo>
                <a:lnTo>
                  <a:pt x="2241395" y="156117"/>
                </a:lnTo>
                <a:cubicBezTo>
                  <a:pt x="2252546" y="152400"/>
                  <a:pt x="2263166" y="146264"/>
                  <a:pt x="2274849" y="144966"/>
                </a:cubicBezTo>
                <a:lnTo>
                  <a:pt x="2375210" y="133815"/>
                </a:lnTo>
                <a:cubicBezTo>
                  <a:pt x="2416098" y="137532"/>
                  <a:pt x="2457134" y="139874"/>
                  <a:pt x="2497873" y="144966"/>
                </a:cubicBezTo>
                <a:cubicBezTo>
                  <a:pt x="2516062" y="147240"/>
                  <a:pt x="2577771" y="161129"/>
                  <a:pt x="2598234" y="167268"/>
                </a:cubicBezTo>
                <a:cubicBezTo>
                  <a:pt x="2620751" y="174023"/>
                  <a:pt x="2642839" y="182137"/>
                  <a:pt x="2665141" y="189571"/>
                </a:cubicBezTo>
                <a:lnTo>
                  <a:pt x="2698595" y="200722"/>
                </a:lnTo>
                <a:cubicBezTo>
                  <a:pt x="2706029" y="208156"/>
                  <a:pt x="2711493" y="218323"/>
                  <a:pt x="2720897" y="223025"/>
                </a:cubicBezTo>
                <a:cubicBezTo>
                  <a:pt x="2741924" y="233539"/>
                  <a:pt x="2787805" y="245327"/>
                  <a:pt x="2787805" y="245327"/>
                </a:cubicBezTo>
                <a:cubicBezTo>
                  <a:pt x="2798956" y="252761"/>
                  <a:pt x="2811172" y="258804"/>
                  <a:pt x="2821258" y="267629"/>
                </a:cubicBezTo>
                <a:cubicBezTo>
                  <a:pt x="2925630" y="358955"/>
                  <a:pt x="2835189" y="295502"/>
                  <a:pt x="2910468" y="345688"/>
                </a:cubicBezTo>
                <a:cubicBezTo>
                  <a:pt x="2960905" y="421343"/>
                  <a:pt x="2936120" y="393641"/>
                  <a:pt x="2977375" y="434898"/>
                </a:cubicBezTo>
                <a:cubicBezTo>
                  <a:pt x="3008969" y="529670"/>
                  <a:pt x="2964906" y="414114"/>
                  <a:pt x="3010829" y="490654"/>
                </a:cubicBezTo>
                <a:cubicBezTo>
                  <a:pt x="3054254" y="563031"/>
                  <a:pt x="2987774" y="489901"/>
                  <a:pt x="3044283" y="546410"/>
                </a:cubicBezTo>
                <a:lnTo>
                  <a:pt x="3100039" y="713678"/>
                </a:lnTo>
                <a:lnTo>
                  <a:pt x="3111190" y="747132"/>
                </a:lnTo>
                <a:cubicBezTo>
                  <a:pt x="3114907" y="758283"/>
                  <a:pt x="3120036" y="769060"/>
                  <a:pt x="3122341" y="780586"/>
                </a:cubicBezTo>
                <a:lnTo>
                  <a:pt x="3133493" y="836342"/>
                </a:lnTo>
                <a:cubicBezTo>
                  <a:pt x="3132767" y="855954"/>
                  <a:pt x="3133561" y="1118542"/>
                  <a:pt x="3111190" y="1215483"/>
                </a:cubicBezTo>
                <a:cubicBezTo>
                  <a:pt x="3105904" y="1238390"/>
                  <a:pt x="3096322" y="1260088"/>
                  <a:pt x="3088888" y="1282390"/>
                </a:cubicBezTo>
                <a:lnTo>
                  <a:pt x="3066585" y="1349298"/>
                </a:lnTo>
                <a:cubicBezTo>
                  <a:pt x="3062868" y="1360449"/>
                  <a:pt x="3063745" y="1374440"/>
                  <a:pt x="3055434" y="1382751"/>
                </a:cubicBezTo>
                <a:cubicBezTo>
                  <a:pt x="3040566" y="1397619"/>
                  <a:pt x="3022492" y="1409860"/>
                  <a:pt x="3010829" y="1427356"/>
                </a:cubicBezTo>
                <a:cubicBezTo>
                  <a:pt x="2996560" y="1448760"/>
                  <a:pt x="2967101" y="1497689"/>
                  <a:pt x="2943922" y="1505415"/>
                </a:cubicBezTo>
                <a:lnTo>
                  <a:pt x="2910468" y="1516566"/>
                </a:lnTo>
                <a:cubicBezTo>
                  <a:pt x="2870829" y="1542992"/>
                  <a:pt x="2890417" y="1538868"/>
                  <a:pt x="2854712" y="1538868"/>
                </a:cubicBezTo>
              </a:path>
            </a:pathLst>
          </a:custGeom>
          <a:noFill/>
          <a:ln w="28575">
            <a:solidFill>
              <a:srgbClr val="E93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ktangel 12">
            <a:extLst>
              <a:ext uri="{FF2B5EF4-FFF2-40B4-BE49-F238E27FC236}">
                <a16:creationId xmlns:a16="http://schemas.microsoft.com/office/drawing/2014/main" id="{867FF3B1-D054-FEB9-E77C-BD751A707539}"/>
              </a:ext>
            </a:extLst>
          </p:cNvPr>
          <p:cNvSpPr>
            <a:spLocks noGrp="1"/>
          </p:cNvSpPr>
          <p:nvPr/>
        </p:nvSpPr>
        <p:spPr>
          <a:xfrm>
            <a:off x="0" y="6701883"/>
            <a:ext cx="12192000" cy="15611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ktangel 15">
            <a:extLst>
              <a:ext uri="{FF2B5EF4-FFF2-40B4-BE49-F238E27FC236}">
                <a16:creationId xmlns:a16="http://schemas.microsoft.com/office/drawing/2014/main" id="{C1F56B49-EB9B-4E9B-87F6-8CE161568F0A}"/>
              </a:ext>
            </a:extLst>
          </p:cNvPr>
          <p:cNvSpPr>
            <a:spLocks noGrp="1"/>
          </p:cNvSpPr>
          <p:nvPr/>
        </p:nvSpPr>
        <p:spPr>
          <a:xfrm>
            <a:off x="914400" y="457200"/>
            <a:ext cx="10477500" cy="1095375"/>
          </a:xfrm>
          <a:prstGeom prst="rect">
            <a:avLst/>
          </a:prstGeom>
          <a:noFill/>
          <a:ln w="0">
            <a:noFill/>
          </a:ln>
        </p:spPr>
        <p:txBody>
          <a:bodyPr lIns="0" tIns="0" rIns="0" bIns="0" anchor="t">
            <a:noAutofit/>
          </a:bodyPr>
          <a:lstStyle/>
          <a:p>
            <a:pPr>
              <a:buNone/>
              <a:defRPr sz="3225" b="1">
                <a:solidFill>
                  <a:srgbClr val="000000"/>
                </a:solidFill>
                <a:latin typeface="KBH"/>
                <a:ea typeface="KBH"/>
                <a:cs typeface="KBH"/>
              </a:defRPr>
            </a:pPr>
            <a:r>
              <a:rPr sz="3225" b="1">
                <a:solidFill>
                  <a:srgbClr val="000000"/>
                </a:solidFill>
                <a:latin typeface="KBH"/>
                <a:ea typeface="KBH"/>
                <a:cs typeface="KBH"/>
              </a:rPr>
              <a:t>Forslag til progression i skoleforløbet med AI</a:t>
            </a:r>
          </a:p>
        </p:txBody>
      </p:sp>
    </p:spTree>
    <p:extLst>
      <p:ext uri="{BB962C8B-B14F-4D97-AF65-F5344CB8AC3E}">
        <p14:creationId xmlns:p14="http://schemas.microsoft.com/office/powerpoint/2010/main" val="405245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lede 1"/>
          <p:cNvPicPr>
            <a:picLocks noChangeAspect="1"/>
          </p:cNvPicPr>
          <p:nvPr/>
        </p:nvPicPr>
        <p:blipFill>
          <a:blip r:embed="rId3"/>
          <a:stretch>
            <a:fillRect/>
          </a:stretch>
        </p:blipFill>
        <p:spPr>
          <a:xfrm rot="986993">
            <a:off x="7644707" y="-2151477"/>
            <a:ext cx="5264916" cy="11160953"/>
          </a:xfrm>
          <a:prstGeom prst="rect">
            <a:avLst/>
          </a:prstGeom>
        </p:spPr>
      </p:pic>
      <p:sp>
        <p:nvSpPr>
          <p:cNvPr id="5" name="Pladsholder til indhold 4">
            <a:extLst>
              <a:ext uri="{FF2B5EF4-FFF2-40B4-BE49-F238E27FC236}">
                <a16:creationId xmlns:a16="http://schemas.microsoft.com/office/drawing/2014/main" id="{36E8C9B0-6809-DD6F-1E96-8EF1C164D67C}"/>
              </a:ext>
            </a:extLst>
          </p:cNvPr>
          <p:cNvSpPr>
            <a:spLocks noGrp="1"/>
          </p:cNvSpPr>
          <p:nvPr>
            <p:ph idx="1"/>
          </p:nvPr>
        </p:nvSpPr>
        <p:spPr>
          <a:xfrm>
            <a:off x="838200" y="1714500"/>
            <a:ext cx="5181600" cy="4457700"/>
          </a:xfrm>
        </p:spPr>
        <p:style>
          <a:lnRef idx="2">
            <a:schemeClr val="accent1"/>
          </a:lnRef>
          <a:fillRef idx="1">
            <a:schemeClr val="lt1"/>
          </a:fillRef>
          <a:effectRef idx="0">
            <a:schemeClr val="accent1"/>
          </a:effectRef>
          <a:fontRef idx="minor">
            <a:schemeClr val="dk1"/>
          </a:fontRef>
        </p:style>
        <p:txBody>
          <a:bodyPr>
            <a:normAutofit/>
          </a:bodyPr>
          <a:lstStyle/>
          <a:p>
            <a:pPr>
              <a:spcBef>
                <a:spcPts val="0"/>
              </a:spcBef>
              <a:spcAft>
                <a:spcPts val="450"/>
              </a:spcAft>
              <a:defRPr sz="1650">
                <a:solidFill>
                  <a:srgbClr val="000000"/>
                </a:solidFill>
                <a:latin typeface="KBH"/>
                <a:ea typeface="KBH"/>
                <a:cs typeface="KBH"/>
              </a:defRPr>
            </a:pPr>
            <a:r>
              <a:rPr lang="da-DK" sz="1650" b="1" dirty="0">
                <a:solidFill>
                  <a:srgbClr val="000000"/>
                </a:solidFill>
                <a:latin typeface="KBH"/>
                <a:ea typeface="KBH"/>
                <a:cs typeface="KBH"/>
              </a:rPr>
              <a:t>Eleverne:</a:t>
            </a:r>
          </a:p>
          <a:p>
            <a:pPr marL="203200" indent="-152400">
              <a:spcBef>
                <a:spcPts val="0"/>
              </a:spcBef>
              <a:spcAft>
                <a:spcPts val="450"/>
              </a:spcAft>
              <a:buChar char="-"/>
              <a:defRPr sz="1650">
                <a:solidFill>
                  <a:srgbClr val="000000"/>
                </a:solidFill>
                <a:latin typeface="KBH"/>
                <a:ea typeface="KBH"/>
                <a:cs typeface="KBH"/>
              </a:defRPr>
            </a:pPr>
            <a:r>
              <a:rPr lang="da-DK" sz="1650" dirty="0">
                <a:solidFill>
                  <a:srgbClr val="000000"/>
                </a:solidFill>
                <a:latin typeface="KBH"/>
                <a:ea typeface="KBH"/>
                <a:cs typeface="KBH"/>
              </a:rPr>
              <a:t>Ved hvad AI er i form af fx tjenester, der kan billedgenerer og lave tekst.</a:t>
            </a:r>
          </a:p>
          <a:p>
            <a:pPr marL="203200" indent="-152400">
              <a:spcBef>
                <a:spcPts val="0"/>
              </a:spcBef>
              <a:spcAft>
                <a:spcPts val="450"/>
              </a:spcAft>
              <a:buChar char="-"/>
              <a:defRPr sz="1650">
                <a:solidFill>
                  <a:srgbClr val="000000"/>
                </a:solidFill>
                <a:latin typeface="KBH"/>
                <a:ea typeface="KBH"/>
                <a:cs typeface="KBH"/>
              </a:defRPr>
            </a:pPr>
            <a:r>
              <a:rPr lang="da-DK" sz="1650" dirty="0">
                <a:solidFill>
                  <a:srgbClr val="000000"/>
                </a:solidFill>
                <a:latin typeface="KBH"/>
                <a:ea typeface="KBH"/>
                <a:cs typeface="KBH"/>
              </a:rPr>
              <a:t>Eleverne ved, at man skal give præcise instruktioner til en AI for at få et godt og ønsket resultat.</a:t>
            </a:r>
          </a:p>
          <a:p>
            <a:pPr marL="203200" indent="-152400">
              <a:spcBef>
                <a:spcPts val="0"/>
              </a:spcBef>
              <a:spcAft>
                <a:spcPts val="450"/>
              </a:spcAft>
              <a:buChar char="-"/>
              <a:defRPr sz="1650">
                <a:solidFill>
                  <a:srgbClr val="000000"/>
                </a:solidFill>
                <a:latin typeface="KBH"/>
                <a:ea typeface="KBH"/>
                <a:cs typeface="KBH"/>
              </a:defRPr>
            </a:pPr>
            <a:r>
              <a:rPr lang="da-DK" sz="1650" dirty="0">
                <a:solidFill>
                  <a:srgbClr val="000000"/>
                </a:solidFill>
                <a:latin typeface="KBH"/>
                <a:ea typeface="KBH"/>
                <a:cs typeface="KBH"/>
              </a:rPr>
              <a:t>Eleverne har prøvet fx at generere billeder i faglige sammenhænge.</a:t>
            </a:r>
          </a:p>
          <a:p>
            <a:pPr marL="203200" indent="-152400">
              <a:spcBef>
                <a:spcPts val="0"/>
              </a:spcBef>
              <a:spcAft>
                <a:spcPts val="450"/>
              </a:spcAft>
              <a:buChar char="-"/>
              <a:defRPr sz="1650">
                <a:solidFill>
                  <a:srgbClr val="000000"/>
                </a:solidFill>
                <a:latin typeface="KBH"/>
                <a:ea typeface="KBH"/>
                <a:cs typeface="KBH"/>
              </a:defRPr>
            </a:pPr>
            <a:r>
              <a:rPr lang="da-DK" sz="1650" dirty="0">
                <a:solidFill>
                  <a:srgbClr val="000000"/>
                </a:solidFill>
                <a:latin typeface="KBH"/>
                <a:ea typeface="KBH"/>
                <a:cs typeface="KBH"/>
              </a:rPr>
              <a:t>Eleverne ved, at AI er en maskine, der ’gætter’ og kan tage fejl.</a:t>
            </a:r>
          </a:p>
          <a:p>
            <a:pPr marL="203200" indent="-152400">
              <a:spcBef>
                <a:spcPts val="0"/>
              </a:spcBef>
              <a:spcAft>
                <a:spcPts val="450"/>
              </a:spcAft>
              <a:buChar char="-"/>
              <a:defRPr sz="1650">
                <a:solidFill>
                  <a:srgbClr val="000000"/>
                </a:solidFill>
                <a:latin typeface="KBH"/>
                <a:ea typeface="KBH"/>
                <a:cs typeface="KBH"/>
              </a:defRPr>
            </a:pPr>
            <a:r>
              <a:rPr lang="da-DK" sz="1650" dirty="0">
                <a:solidFill>
                  <a:srgbClr val="000000"/>
                </a:solidFill>
                <a:latin typeface="KBH"/>
                <a:ea typeface="KBH"/>
                <a:cs typeface="KBH"/>
              </a:rPr>
              <a:t>Eleverne ved, at AI er en maskine, der ikke er menneskelig.</a:t>
            </a:r>
          </a:p>
          <a:p>
            <a:pPr>
              <a:spcAft>
                <a:spcPts val="750"/>
              </a:spcAft>
              <a:buNone/>
              <a:defRPr sz="1650" b="0">
                <a:solidFill>
                  <a:srgbClr val="000000"/>
                </a:solidFill>
                <a:latin typeface="KBH"/>
                <a:ea typeface="KBH"/>
                <a:cs typeface="KBH"/>
              </a:defRPr>
            </a:pPr>
            <a:endParaRPr dirty="0"/>
          </a:p>
        </p:txBody>
      </p:sp>
      <p:sp>
        <p:nvSpPr>
          <p:cNvPr id="6" name="Pladsholder til indhold 5">
            <a:extLst>
              <a:ext uri="{FF2B5EF4-FFF2-40B4-BE49-F238E27FC236}">
                <a16:creationId xmlns:a16="http://schemas.microsoft.com/office/drawing/2014/main" id="{D34EBC09-D26B-1198-BFD7-F7CE7F29FAD7}"/>
              </a:ext>
            </a:extLst>
          </p:cNvPr>
          <p:cNvSpPr>
            <a:spLocks noGrp="1"/>
          </p:cNvSpPr>
          <p:nvPr>
            <p:ph idx="2"/>
          </p:nvPr>
        </p:nvSpPr>
        <p:spPr>
          <a:xfrm>
            <a:off x="6172200" y="1714500"/>
            <a:ext cx="5181600" cy="4457700"/>
          </a:xfrm>
          <a:prstGeom prst="rect">
            <a:avLst/>
          </a:prstGeom>
          <a:solidFill>
            <a:srgbClr val="F2E9CA"/>
          </a:solidFill>
        </p:spPr>
        <p:style>
          <a:lnRef idx="2">
            <a:schemeClr val="accent1"/>
          </a:lnRef>
          <a:fillRef idx="1">
            <a:schemeClr val="lt1"/>
          </a:fillRef>
          <a:effectRef idx="0">
            <a:schemeClr val="accent1"/>
          </a:effectRef>
          <a:fontRef idx="minor">
            <a:schemeClr val="dk1"/>
          </a:fontRef>
        </p:style>
        <p:txBody>
          <a:bodyPr>
            <a:normAutofit/>
          </a:bodyPr>
          <a:lstStyle/>
          <a:p>
            <a:pPr>
              <a:spcBef>
                <a:spcPts val="0"/>
              </a:spcBef>
              <a:spcAft>
                <a:spcPts val="450"/>
              </a:spcAft>
              <a:defRPr sz="1650">
                <a:solidFill>
                  <a:srgbClr val="808080"/>
                </a:solidFill>
                <a:latin typeface="KBH"/>
                <a:ea typeface="KBH"/>
                <a:cs typeface="KBH"/>
              </a:defRPr>
            </a:pPr>
            <a:r>
              <a:rPr lang="da-DK" sz="1650" b="1" dirty="0">
                <a:solidFill>
                  <a:schemeClr val="tx1"/>
                </a:solidFill>
                <a:latin typeface="KBH"/>
                <a:ea typeface="KBH"/>
                <a:cs typeface="KBH"/>
              </a:rPr>
              <a:t>Aktiviteter som:</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Eleverne prompter billeder til egne tekster eller historier i </a:t>
            </a:r>
            <a:r>
              <a:rPr lang="da-DK" sz="1650" dirty="0" err="1">
                <a:solidFill>
                  <a:schemeClr val="tx1"/>
                </a:solidFill>
                <a:latin typeface="KBH"/>
                <a:ea typeface="KBH"/>
                <a:cs typeface="KBH"/>
              </a:rPr>
              <a:t>Canva</a:t>
            </a:r>
            <a:r>
              <a:rPr lang="da-DK" sz="1650" dirty="0">
                <a:solidFill>
                  <a:schemeClr val="tx1"/>
                </a:solidFill>
                <a:latin typeface="KBH"/>
                <a:ea typeface="KBH"/>
                <a:cs typeface="KBH"/>
              </a:rPr>
              <a:t>.</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Eleverne prompter AI til at være fx Pippi Langstrømpe og interviewer hende</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Klassesamtaler om, hvad der sker ’i computeren’, når man laver disse aktiviteter.</a:t>
            </a:r>
          </a:p>
          <a:p>
            <a:pPr>
              <a:spcAft>
                <a:spcPts val="750"/>
              </a:spcAft>
              <a:buNone/>
              <a:defRPr sz="1650" b="0">
                <a:solidFill>
                  <a:srgbClr val="000000"/>
                </a:solidFill>
                <a:latin typeface="KBH"/>
                <a:ea typeface="KBH"/>
                <a:cs typeface="KBH"/>
              </a:defRPr>
            </a:pPr>
            <a:endParaRPr dirty="0">
              <a:solidFill>
                <a:schemeClr val="tx1"/>
              </a:solidFill>
            </a:endParaRPr>
          </a:p>
        </p:txBody>
      </p:sp>
      <p:sp>
        <p:nvSpPr>
          <p:cNvPr id="3" name="Tekstfelt 2">
            <a:extLst>
              <a:ext uri="{FF2B5EF4-FFF2-40B4-BE49-F238E27FC236}">
                <a16:creationId xmlns:a16="http://schemas.microsoft.com/office/drawing/2014/main" id="{BD59EC41-2514-44CC-0A92-FFCFF8E5B1AE}"/>
              </a:ext>
            </a:extLst>
          </p:cNvPr>
          <p:cNvSpPr>
            <a:spLocks noGrp="1"/>
          </p:cNvSpPr>
          <p:nvPr/>
        </p:nvSpPr>
        <p:spPr>
          <a:xfrm>
            <a:off x="838199" y="579863"/>
            <a:ext cx="10636405" cy="861774"/>
          </a:xfrm>
          <a:prstGeom prst="rect">
            <a:avLst/>
          </a:prstGeom>
          <a:noFill/>
        </p:spPr>
        <p:txBody>
          <a:bodyPr wrap="square">
            <a:spAutoFit/>
          </a:bodyPr>
          <a:lstStyle/>
          <a:p>
            <a:endParaRPr/>
          </a:p>
        </p:txBody>
      </p:sp>
      <p:sp>
        <p:nvSpPr>
          <p:cNvPr id="8" name="Kombinationskurve 7">
            <a:extLst>
              <a:ext uri="{FF2B5EF4-FFF2-40B4-BE49-F238E27FC236}">
                <a16:creationId xmlns:a16="http://schemas.microsoft.com/office/drawing/2014/main" id="{24A0B845-88B6-DA2C-631A-8EB51D64837E}"/>
              </a:ext>
            </a:extLst>
          </p:cNvPr>
          <p:cNvSpPr>
            <a:spLocks noGrp="1"/>
          </p:cNvSpPr>
          <p:nvPr/>
        </p:nvSpPr>
        <p:spPr>
          <a:xfrm>
            <a:off x="11477625" y="400050"/>
            <a:ext cx="571500" cy="1047750"/>
          </a:xfrm>
          <a:custGeom>
            <a:avLst/>
            <a:gdLst>
              <a:gd name="csX0" fmla="*/ 0 w 605182"/>
              <a:gd name="csY0" fmla="*/ 11151 h 2989455"/>
              <a:gd name="csX1" fmla="*/ 89210 w 605182"/>
              <a:gd name="csY1" fmla="*/ 0 h 2989455"/>
              <a:gd name="csX2" fmla="*/ 245327 w 605182"/>
              <a:gd name="csY2" fmla="*/ 11151 h 2989455"/>
              <a:gd name="csX3" fmla="*/ 367990 w 605182"/>
              <a:gd name="csY3" fmla="*/ 44605 h 2989455"/>
              <a:gd name="csX4" fmla="*/ 423747 w 605182"/>
              <a:gd name="csY4" fmla="*/ 78059 h 2989455"/>
              <a:gd name="csX5" fmla="*/ 479503 w 605182"/>
              <a:gd name="csY5" fmla="*/ 133815 h 2989455"/>
              <a:gd name="csX6" fmla="*/ 535259 w 605182"/>
              <a:gd name="csY6" fmla="*/ 178420 h 2989455"/>
              <a:gd name="csX7" fmla="*/ 579864 w 605182"/>
              <a:gd name="csY7" fmla="*/ 267629 h 2989455"/>
              <a:gd name="csX8" fmla="*/ 591015 w 605182"/>
              <a:gd name="csY8" fmla="*/ 301083 h 2989455"/>
              <a:gd name="csX9" fmla="*/ 591015 w 605182"/>
              <a:gd name="csY9" fmla="*/ 568712 h 2989455"/>
              <a:gd name="csX10" fmla="*/ 557561 w 605182"/>
              <a:gd name="csY10" fmla="*/ 702527 h 2989455"/>
              <a:gd name="csX11" fmla="*/ 535259 w 605182"/>
              <a:gd name="csY11" fmla="*/ 735980 h 2989455"/>
              <a:gd name="csX12" fmla="*/ 501805 w 605182"/>
              <a:gd name="csY12" fmla="*/ 791737 h 2989455"/>
              <a:gd name="csX13" fmla="*/ 457200 w 605182"/>
              <a:gd name="csY13" fmla="*/ 847493 h 2989455"/>
              <a:gd name="csX14" fmla="*/ 423747 w 605182"/>
              <a:gd name="csY14" fmla="*/ 869795 h 2989455"/>
              <a:gd name="csX15" fmla="*/ 401444 w 605182"/>
              <a:gd name="csY15" fmla="*/ 892098 h 2989455"/>
              <a:gd name="csX16" fmla="*/ 379142 w 605182"/>
              <a:gd name="csY16" fmla="*/ 925551 h 2989455"/>
              <a:gd name="csX17" fmla="*/ 345688 w 605182"/>
              <a:gd name="csY17" fmla="*/ 936702 h 2989455"/>
              <a:gd name="csX18" fmla="*/ 301083 w 605182"/>
              <a:gd name="csY18" fmla="*/ 992459 h 2989455"/>
              <a:gd name="csX19" fmla="*/ 256478 w 605182"/>
              <a:gd name="csY19" fmla="*/ 1048215 h 2989455"/>
              <a:gd name="csX20" fmla="*/ 245327 w 605182"/>
              <a:gd name="csY20" fmla="*/ 1081668 h 2989455"/>
              <a:gd name="csX21" fmla="*/ 211873 w 605182"/>
              <a:gd name="csY21" fmla="*/ 1148576 h 2989455"/>
              <a:gd name="csX22" fmla="*/ 200722 w 605182"/>
              <a:gd name="csY22" fmla="*/ 1282390 h 2989455"/>
              <a:gd name="csX23" fmla="*/ 211873 w 605182"/>
              <a:gd name="csY23" fmla="*/ 1326995 h 2989455"/>
              <a:gd name="csX24" fmla="*/ 223025 w 605182"/>
              <a:gd name="csY24" fmla="*/ 1393902 h 2989455"/>
              <a:gd name="csX25" fmla="*/ 256478 w 605182"/>
              <a:gd name="csY25" fmla="*/ 1505415 h 2989455"/>
              <a:gd name="csX26" fmla="*/ 278781 w 605182"/>
              <a:gd name="csY26" fmla="*/ 1527717 h 2989455"/>
              <a:gd name="csX27" fmla="*/ 289932 w 605182"/>
              <a:gd name="csY27" fmla="*/ 1561171 h 2989455"/>
              <a:gd name="csX28" fmla="*/ 334537 w 605182"/>
              <a:gd name="csY28" fmla="*/ 1616927 h 2989455"/>
              <a:gd name="csX29" fmla="*/ 345688 w 605182"/>
              <a:gd name="csY29" fmla="*/ 1650380 h 2989455"/>
              <a:gd name="csX30" fmla="*/ 367990 w 605182"/>
              <a:gd name="csY30" fmla="*/ 1672683 h 2989455"/>
              <a:gd name="csX31" fmla="*/ 401444 w 605182"/>
              <a:gd name="csY31" fmla="*/ 1773044 h 2989455"/>
              <a:gd name="csX32" fmla="*/ 412595 w 605182"/>
              <a:gd name="csY32" fmla="*/ 1806498 h 2989455"/>
              <a:gd name="csX33" fmla="*/ 423747 w 605182"/>
              <a:gd name="csY33" fmla="*/ 1839951 h 2989455"/>
              <a:gd name="csX34" fmla="*/ 423747 w 605182"/>
              <a:gd name="csY34" fmla="*/ 1962615 h 2989455"/>
              <a:gd name="csX35" fmla="*/ 412595 w 605182"/>
              <a:gd name="csY35" fmla="*/ 1996068 h 2989455"/>
              <a:gd name="csX36" fmla="*/ 390293 w 605182"/>
              <a:gd name="csY36" fmla="*/ 2018371 h 2989455"/>
              <a:gd name="csX37" fmla="*/ 367990 w 605182"/>
              <a:gd name="csY37" fmla="*/ 2051824 h 2989455"/>
              <a:gd name="csX38" fmla="*/ 356839 w 605182"/>
              <a:gd name="csY38" fmla="*/ 2085278 h 2989455"/>
              <a:gd name="csX39" fmla="*/ 289932 w 605182"/>
              <a:gd name="csY39" fmla="*/ 2163337 h 2989455"/>
              <a:gd name="csX40" fmla="*/ 267629 w 605182"/>
              <a:gd name="csY40" fmla="*/ 2185639 h 2989455"/>
              <a:gd name="csX41" fmla="*/ 256478 w 605182"/>
              <a:gd name="csY41" fmla="*/ 2219093 h 2989455"/>
              <a:gd name="csX42" fmla="*/ 211873 w 605182"/>
              <a:gd name="csY42" fmla="*/ 2274849 h 2989455"/>
              <a:gd name="csX43" fmla="*/ 189571 w 605182"/>
              <a:gd name="csY43" fmla="*/ 2341756 h 2989455"/>
              <a:gd name="csX44" fmla="*/ 178420 w 605182"/>
              <a:gd name="csY44" fmla="*/ 2375210 h 2989455"/>
              <a:gd name="csX45" fmla="*/ 211873 w 605182"/>
              <a:gd name="csY45" fmla="*/ 2531327 h 2989455"/>
              <a:gd name="csX46" fmla="*/ 223025 w 605182"/>
              <a:gd name="csY46" fmla="*/ 2564780 h 2989455"/>
              <a:gd name="csX47" fmla="*/ 245327 w 605182"/>
              <a:gd name="csY47" fmla="*/ 2587083 h 2989455"/>
              <a:gd name="csX48" fmla="*/ 256478 w 605182"/>
              <a:gd name="csY48" fmla="*/ 2620537 h 2989455"/>
              <a:gd name="csX49" fmla="*/ 278781 w 605182"/>
              <a:gd name="csY49" fmla="*/ 2642839 h 2989455"/>
              <a:gd name="csX50" fmla="*/ 301083 w 605182"/>
              <a:gd name="csY50" fmla="*/ 2709746 h 2989455"/>
              <a:gd name="csX51" fmla="*/ 312234 w 605182"/>
              <a:gd name="csY51" fmla="*/ 2743200 h 2989455"/>
              <a:gd name="csX52" fmla="*/ 301083 w 605182"/>
              <a:gd name="csY52" fmla="*/ 2843561 h 2989455"/>
              <a:gd name="csX53" fmla="*/ 234176 w 605182"/>
              <a:gd name="csY53" fmla="*/ 2921620 h 2989455"/>
              <a:gd name="csX54" fmla="*/ 211873 w 605182"/>
              <a:gd name="csY54" fmla="*/ 2943922 h 2989455"/>
              <a:gd name="csX55" fmla="*/ 144966 w 605182"/>
              <a:gd name="csY55" fmla="*/ 2966224 h 2989455"/>
              <a:gd name="csX56" fmla="*/ 89210 w 605182"/>
              <a:gd name="csY56" fmla="*/ 2988527 h 2989455"/>
            </a:gdLst>
            <a:ahLst/>
            <a:cxnLst/>
            <a:rect l="l" t="t" r="r" b="b"/>
            <a:pathLst>
              <a:path w="605182" h="2989455">
                <a:moveTo>
                  <a:pt x="0" y="11151"/>
                </a:moveTo>
                <a:cubicBezTo>
                  <a:pt x="29737" y="7434"/>
                  <a:pt x="59242" y="0"/>
                  <a:pt x="89210" y="0"/>
                </a:cubicBezTo>
                <a:cubicBezTo>
                  <a:pt x="141382" y="0"/>
                  <a:pt x="193634" y="4102"/>
                  <a:pt x="245327" y="11151"/>
                </a:cubicBezTo>
                <a:cubicBezTo>
                  <a:pt x="287892" y="16955"/>
                  <a:pt x="327718" y="31181"/>
                  <a:pt x="367990" y="44605"/>
                </a:cubicBezTo>
                <a:cubicBezTo>
                  <a:pt x="463353" y="139964"/>
                  <a:pt x="307927" y="-8807"/>
                  <a:pt x="423747" y="78059"/>
                </a:cubicBezTo>
                <a:cubicBezTo>
                  <a:pt x="444774" y="93829"/>
                  <a:pt x="457634" y="119235"/>
                  <a:pt x="479503" y="133815"/>
                </a:cubicBezTo>
                <a:cubicBezTo>
                  <a:pt x="521704" y="161949"/>
                  <a:pt x="503479" y="146640"/>
                  <a:pt x="535259" y="178420"/>
                </a:cubicBezTo>
                <a:cubicBezTo>
                  <a:pt x="560886" y="255301"/>
                  <a:pt x="540937" y="228704"/>
                  <a:pt x="579864" y="267629"/>
                </a:cubicBezTo>
                <a:cubicBezTo>
                  <a:pt x="583581" y="278780"/>
                  <a:pt x="588164" y="289679"/>
                  <a:pt x="591015" y="301083"/>
                </a:cubicBezTo>
                <a:cubicBezTo>
                  <a:pt x="616269" y="402103"/>
                  <a:pt x="602289" y="427781"/>
                  <a:pt x="591015" y="568712"/>
                </a:cubicBezTo>
                <a:cubicBezTo>
                  <a:pt x="588735" y="597217"/>
                  <a:pt x="573773" y="678209"/>
                  <a:pt x="557561" y="702527"/>
                </a:cubicBezTo>
                <a:lnTo>
                  <a:pt x="535259" y="735980"/>
                </a:lnTo>
                <a:cubicBezTo>
                  <a:pt x="515894" y="794077"/>
                  <a:pt x="536793" y="748002"/>
                  <a:pt x="501805" y="791737"/>
                </a:cubicBezTo>
                <a:cubicBezTo>
                  <a:pt x="476045" y="823937"/>
                  <a:pt x="487118" y="823559"/>
                  <a:pt x="457200" y="847493"/>
                </a:cubicBezTo>
                <a:cubicBezTo>
                  <a:pt x="446735" y="855865"/>
                  <a:pt x="434212" y="861423"/>
                  <a:pt x="423747" y="869795"/>
                </a:cubicBezTo>
                <a:cubicBezTo>
                  <a:pt x="415537" y="876363"/>
                  <a:pt x="408012" y="883888"/>
                  <a:pt x="401444" y="892098"/>
                </a:cubicBezTo>
                <a:cubicBezTo>
                  <a:pt x="393072" y="902563"/>
                  <a:pt x="389607" y="917179"/>
                  <a:pt x="379142" y="925551"/>
                </a:cubicBezTo>
                <a:cubicBezTo>
                  <a:pt x="369963" y="932894"/>
                  <a:pt x="356839" y="932985"/>
                  <a:pt x="345688" y="936702"/>
                </a:cubicBezTo>
                <a:cubicBezTo>
                  <a:pt x="277053" y="1039658"/>
                  <a:pt x="364635" y="913019"/>
                  <a:pt x="301083" y="992459"/>
                </a:cubicBezTo>
                <a:cubicBezTo>
                  <a:pt x="244814" y="1062795"/>
                  <a:pt x="310330" y="994363"/>
                  <a:pt x="256478" y="1048215"/>
                </a:cubicBezTo>
                <a:cubicBezTo>
                  <a:pt x="252761" y="1059366"/>
                  <a:pt x="250584" y="1071155"/>
                  <a:pt x="245327" y="1081668"/>
                </a:cubicBezTo>
                <a:cubicBezTo>
                  <a:pt x="202091" y="1168141"/>
                  <a:pt x="239905" y="1064485"/>
                  <a:pt x="211873" y="1148576"/>
                </a:cubicBezTo>
                <a:cubicBezTo>
                  <a:pt x="208156" y="1193181"/>
                  <a:pt x="200722" y="1237631"/>
                  <a:pt x="200722" y="1282390"/>
                </a:cubicBezTo>
                <a:cubicBezTo>
                  <a:pt x="200722" y="1297716"/>
                  <a:pt x="208867" y="1311967"/>
                  <a:pt x="211873" y="1326995"/>
                </a:cubicBezTo>
                <a:cubicBezTo>
                  <a:pt x="216307" y="1349166"/>
                  <a:pt x="218591" y="1371731"/>
                  <a:pt x="223025" y="1393902"/>
                </a:cubicBezTo>
                <a:cubicBezTo>
                  <a:pt x="226815" y="1412853"/>
                  <a:pt x="249366" y="1498304"/>
                  <a:pt x="256478" y="1505415"/>
                </a:cubicBezTo>
                <a:lnTo>
                  <a:pt x="278781" y="1527717"/>
                </a:lnTo>
                <a:cubicBezTo>
                  <a:pt x="282498" y="1538868"/>
                  <a:pt x="284675" y="1550657"/>
                  <a:pt x="289932" y="1561171"/>
                </a:cubicBezTo>
                <a:cubicBezTo>
                  <a:pt x="303999" y="1589305"/>
                  <a:pt x="313793" y="1596183"/>
                  <a:pt x="334537" y="1616927"/>
                </a:cubicBezTo>
                <a:cubicBezTo>
                  <a:pt x="338254" y="1628078"/>
                  <a:pt x="339641" y="1640301"/>
                  <a:pt x="345688" y="1650380"/>
                </a:cubicBezTo>
                <a:cubicBezTo>
                  <a:pt x="351097" y="1659395"/>
                  <a:pt x="363288" y="1663279"/>
                  <a:pt x="367990" y="1672683"/>
                </a:cubicBezTo>
                <a:cubicBezTo>
                  <a:pt x="367995" y="1672692"/>
                  <a:pt x="395867" y="1756312"/>
                  <a:pt x="401444" y="1773044"/>
                </a:cubicBezTo>
                <a:lnTo>
                  <a:pt x="412595" y="1806498"/>
                </a:lnTo>
                <a:lnTo>
                  <a:pt x="423747" y="1839951"/>
                </a:lnTo>
                <a:cubicBezTo>
                  <a:pt x="436154" y="1914396"/>
                  <a:pt x="440891" y="1894041"/>
                  <a:pt x="423747" y="1962615"/>
                </a:cubicBezTo>
                <a:cubicBezTo>
                  <a:pt x="420896" y="1974018"/>
                  <a:pt x="418643" y="1985989"/>
                  <a:pt x="412595" y="1996068"/>
                </a:cubicBezTo>
                <a:cubicBezTo>
                  <a:pt x="407186" y="2005083"/>
                  <a:pt x="396861" y="2010161"/>
                  <a:pt x="390293" y="2018371"/>
                </a:cubicBezTo>
                <a:cubicBezTo>
                  <a:pt x="381921" y="2028836"/>
                  <a:pt x="375424" y="2040673"/>
                  <a:pt x="367990" y="2051824"/>
                </a:cubicBezTo>
                <a:cubicBezTo>
                  <a:pt x="364273" y="2062975"/>
                  <a:pt x="362096" y="2074764"/>
                  <a:pt x="356839" y="2085278"/>
                </a:cubicBezTo>
                <a:cubicBezTo>
                  <a:pt x="339856" y="2119245"/>
                  <a:pt x="317369" y="2135900"/>
                  <a:pt x="289932" y="2163337"/>
                </a:cubicBezTo>
                <a:lnTo>
                  <a:pt x="267629" y="2185639"/>
                </a:lnTo>
                <a:cubicBezTo>
                  <a:pt x="263912" y="2196790"/>
                  <a:pt x="261735" y="2208579"/>
                  <a:pt x="256478" y="2219093"/>
                </a:cubicBezTo>
                <a:cubicBezTo>
                  <a:pt x="242411" y="2247227"/>
                  <a:pt x="232617" y="2254105"/>
                  <a:pt x="211873" y="2274849"/>
                </a:cubicBezTo>
                <a:lnTo>
                  <a:pt x="189571" y="2341756"/>
                </a:lnTo>
                <a:lnTo>
                  <a:pt x="178420" y="2375210"/>
                </a:lnTo>
                <a:cubicBezTo>
                  <a:pt x="192486" y="2487740"/>
                  <a:pt x="180095" y="2435995"/>
                  <a:pt x="211873" y="2531327"/>
                </a:cubicBezTo>
                <a:cubicBezTo>
                  <a:pt x="215590" y="2542478"/>
                  <a:pt x="214714" y="2556468"/>
                  <a:pt x="223025" y="2564780"/>
                </a:cubicBezTo>
                <a:lnTo>
                  <a:pt x="245327" y="2587083"/>
                </a:lnTo>
                <a:cubicBezTo>
                  <a:pt x="249044" y="2598234"/>
                  <a:pt x="250430" y="2610458"/>
                  <a:pt x="256478" y="2620537"/>
                </a:cubicBezTo>
                <a:cubicBezTo>
                  <a:pt x="261887" y="2629552"/>
                  <a:pt x="274079" y="2633435"/>
                  <a:pt x="278781" y="2642839"/>
                </a:cubicBezTo>
                <a:cubicBezTo>
                  <a:pt x="289294" y="2663866"/>
                  <a:pt x="293649" y="2687444"/>
                  <a:pt x="301083" y="2709746"/>
                </a:cubicBezTo>
                <a:lnTo>
                  <a:pt x="312234" y="2743200"/>
                </a:lnTo>
                <a:cubicBezTo>
                  <a:pt x="308517" y="2776654"/>
                  <a:pt x="309246" y="2810906"/>
                  <a:pt x="301083" y="2843561"/>
                </a:cubicBezTo>
                <a:cubicBezTo>
                  <a:pt x="295422" y="2866206"/>
                  <a:pt x="243850" y="2911946"/>
                  <a:pt x="234176" y="2921620"/>
                </a:cubicBezTo>
                <a:cubicBezTo>
                  <a:pt x="226742" y="2929054"/>
                  <a:pt x="221847" y="2940597"/>
                  <a:pt x="211873" y="2943922"/>
                </a:cubicBezTo>
                <a:lnTo>
                  <a:pt x="144966" y="2966224"/>
                </a:lnTo>
                <a:cubicBezTo>
                  <a:pt x="114779" y="2996412"/>
                  <a:pt x="133177" y="2988527"/>
                  <a:pt x="89210" y="2988527"/>
                </a:cubicBezTo>
              </a:path>
            </a:pathLst>
          </a:custGeom>
          <a:noFill/>
          <a:ln w="28575">
            <a:solidFill>
              <a:srgbClr val="E93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7" name="Billede 12"/>
          <p:cNvPicPr>
            <a:picLocks noChangeAspect="1"/>
          </p:cNvPicPr>
          <p:nvPr/>
        </p:nvPicPr>
        <p:blipFill>
          <a:blip r:embed="rId4"/>
          <a:stretch>
            <a:fillRect/>
          </a:stretch>
        </p:blipFill>
        <p:spPr>
          <a:xfrm>
            <a:off x="11053888" y="6300594"/>
            <a:ext cx="989873" cy="397914"/>
          </a:xfrm>
          <a:prstGeom prst="rect">
            <a:avLst/>
          </a:prstGeom>
        </p:spPr>
      </p:pic>
      <p:sp>
        <p:nvSpPr>
          <p:cNvPr id="14" name="Rektangel 13">
            <a:extLst>
              <a:ext uri="{FF2B5EF4-FFF2-40B4-BE49-F238E27FC236}">
                <a16:creationId xmlns:a16="http://schemas.microsoft.com/office/drawing/2014/main" id="{8033546A-AE7E-3E54-A2AB-BD33EEFE282B}"/>
              </a:ext>
            </a:extLst>
          </p:cNvPr>
          <p:cNvSpPr>
            <a:spLocks noGrp="1"/>
          </p:cNvSpPr>
          <p:nvPr/>
        </p:nvSpPr>
        <p:spPr>
          <a:xfrm>
            <a:off x="0" y="6701883"/>
            <a:ext cx="12192000" cy="15611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Rektangel 16">
            <a:extLst>
              <a:ext uri="{FF2B5EF4-FFF2-40B4-BE49-F238E27FC236}">
                <a16:creationId xmlns:a16="http://schemas.microsoft.com/office/drawing/2014/main" id="{DEB3314F-E13E-4D8B-88BA-F19291E359EC}"/>
              </a:ext>
            </a:extLst>
          </p:cNvPr>
          <p:cNvSpPr>
            <a:spLocks noGrp="1"/>
          </p:cNvSpPr>
          <p:nvPr/>
        </p:nvSpPr>
        <p:spPr>
          <a:xfrm>
            <a:off x="914400" y="457200"/>
            <a:ext cx="10477500" cy="1095375"/>
          </a:xfrm>
          <a:prstGeom prst="rect">
            <a:avLst/>
          </a:prstGeom>
          <a:noFill/>
          <a:ln w="0">
            <a:noFill/>
          </a:ln>
        </p:spPr>
        <p:txBody>
          <a:bodyPr lIns="0" tIns="0" rIns="0" bIns="0" anchor="t">
            <a:noAutofit/>
          </a:bodyPr>
          <a:lstStyle/>
          <a:p>
            <a:pPr>
              <a:buNone/>
              <a:defRPr sz="2700" b="1">
                <a:solidFill>
                  <a:srgbClr val="000000"/>
                </a:solidFill>
                <a:latin typeface="KBH"/>
                <a:ea typeface="KBH"/>
                <a:cs typeface="KBH"/>
              </a:defRPr>
            </a:pPr>
            <a:r>
              <a:rPr sz="2700" b="1">
                <a:solidFill>
                  <a:srgbClr val="000000"/>
                </a:solidFill>
                <a:latin typeface="KBH"/>
                <a:ea typeface="KBH"/>
                <a:cs typeface="KBH"/>
              </a:rPr>
              <a:t>Efter 3. klasse (Hvis skolen ønsker at introducere AI i indskolingen)</a:t>
            </a:r>
          </a:p>
        </p:txBody>
      </p:sp>
    </p:spTree>
    <p:extLst>
      <p:ext uri="{BB962C8B-B14F-4D97-AF65-F5344CB8AC3E}">
        <p14:creationId xmlns:p14="http://schemas.microsoft.com/office/powerpoint/2010/main" val="4102898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lede 1"/>
          <p:cNvPicPr>
            <a:picLocks noChangeAspect="1"/>
          </p:cNvPicPr>
          <p:nvPr/>
        </p:nvPicPr>
        <p:blipFill>
          <a:blip r:embed="rId3"/>
          <a:stretch>
            <a:fillRect/>
          </a:stretch>
        </p:blipFill>
        <p:spPr>
          <a:xfrm rot="986993">
            <a:off x="7644707" y="-2151477"/>
            <a:ext cx="5264916" cy="11160953"/>
          </a:xfrm>
          <a:prstGeom prst="rect">
            <a:avLst/>
          </a:prstGeom>
        </p:spPr>
      </p:pic>
      <p:sp>
        <p:nvSpPr>
          <p:cNvPr id="5" name="Pladsholder til indhold 4">
            <a:extLst>
              <a:ext uri="{FF2B5EF4-FFF2-40B4-BE49-F238E27FC236}">
                <a16:creationId xmlns:a16="http://schemas.microsoft.com/office/drawing/2014/main" id="{1BFBFC2F-EDD5-74F8-7579-16B7B36D9EFB}"/>
              </a:ext>
            </a:extLst>
          </p:cNvPr>
          <p:cNvSpPr>
            <a:spLocks noGrp="1"/>
          </p:cNvSpPr>
          <p:nvPr>
            <p:ph idx="1"/>
          </p:nvPr>
        </p:nvSpPr>
        <p:spPr>
          <a:xfrm>
            <a:off x="838200" y="1714500"/>
            <a:ext cx="5181600" cy="4457700"/>
          </a:xfrm>
        </p:spPr>
        <p:style>
          <a:lnRef idx="2">
            <a:schemeClr val="accent1"/>
          </a:lnRef>
          <a:fillRef idx="1">
            <a:schemeClr val="lt1"/>
          </a:fillRef>
          <a:effectRef idx="0">
            <a:schemeClr val="accent1"/>
          </a:effectRef>
          <a:fontRef idx="minor">
            <a:schemeClr val="dk1"/>
          </a:fontRef>
        </p:style>
        <p:txBody>
          <a:bodyPr vert="horz" lIns="91440" tIns="45720" rIns="91440" bIns="45720" anchor="t">
            <a:normAutofit lnSpcReduction="10000"/>
          </a:bodyPr>
          <a:lstStyle/>
          <a:p>
            <a:pPr>
              <a:spcBef>
                <a:spcPts val="0"/>
              </a:spcBef>
              <a:spcAft>
                <a:spcPts val="450"/>
              </a:spcAft>
              <a:defRPr sz="1538">
                <a:solidFill>
                  <a:srgbClr val="000000"/>
                </a:solidFill>
                <a:latin typeface="KBH"/>
                <a:ea typeface="KBH"/>
                <a:cs typeface="KBH"/>
              </a:defRPr>
            </a:pPr>
            <a:r>
              <a:rPr lang="da-DK" sz="1800" b="1" dirty="0">
                <a:solidFill>
                  <a:srgbClr val="000000"/>
                </a:solidFill>
                <a:latin typeface="KBH"/>
                <a:ea typeface="KBH"/>
                <a:cs typeface="KBH"/>
              </a:rPr>
              <a:t>Eleverne:</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Ved, hvad ’at prompte’ er, og hvordan man opbygger en god prompt.</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Kan bruge AI-generede elementer i elevprodukter hensigtsmæssigt.</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Kan i mild grad prompte AI til at være en reel hjælp i læringssituationer.</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Kunne fortælle, hvordan AI er blevet brugt i deres produkter.</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Kan give eksempler på, hvordan AI kan bruges hensigtsmæssigt og uhensigtsmæssigt i skolearbejdet.</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Ved i hvilke former AI findes i den nære verden, og hvad de gør for os og ved os.</a:t>
            </a:r>
          </a:p>
          <a:p>
            <a:pPr marL="203200" indent="-152400">
              <a:spcBef>
                <a:spcPts val="0"/>
              </a:spcBef>
              <a:spcAft>
                <a:spcPts val="450"/>
              </a:spcAft>
              <a:buChar char="-"/>
              <a:defRPr sz="1538">
                <a:solidFill>
                  <a:srgbClr val="000000"/>
                </a:solidFill>
                <a:latin typeface="KBH"/>
                <a:ea typeface="KBH"/>
                <a:cs typeface="KBH"/>
              </a:defRPr>
            </a:pPr>
            <a:r>
              <a:rPr lang="da-DK" sz="1800" dirty="0">
                <a:solidFill>
                  <a:srgbClr val="000000"/>
                </a:solidFill>
                <a:latin typeface="KBH"/>
                <a:ea typeface="KBH"/>
                <a:cs typeface="KBH"/>
              </a:rPr>
              <a:t>Ved hvor deres ’digitale fodspor’ ender, når de bruger AI, og hvad de bruges til.</a:t>
            </a:r>
          </a:p>
          <a:p>
            <a:pPr>
              <a:spcAft>
                <a:spcPts val="750"/>
              </a:spcAft>
              <a:buNone/>
              <a:defRPr sz="1650" b="0">
                <a:solidFill>
                  <a:srgbClr val="000000"/>
                </a:solidFill>
                <a:latin typeface="KBH"/>
                <a:ea typeface="KBH"/>
                <a:cs typeface="KBH"/>
              </a:defRPr>
            </a:pPr>
            <a:endParaRPr dirty="0"/>
          </a:p>
        </p:txBody>
      </p:sp>
      <p:sp>
        <p:nvSpPr>
          <p:cNvPr id="6" name="Pladsholder til indhold 5">
            <a:extLst>
              <a:ext uri="{FF2B5EF4-FFF2-40B4-BE49-F238E27FC236}">
                <a16:creationId xmlns:a16="http://schemas.microsoft.com/office/drawing/2014/main" id="{E2A8D8A8-7C38-08F7-9E32-5AAB0D74FFB5}"/>
              </a:ext>
            </a:extLst>
          </p:cNvPr>
          <p:cNvSpPr>
            <a:spLocks noGrp="1"/>
          </p:cNvSpPr>
          <p:nvPr>
            <p:ph idx="2"/>
          </p:nvPr>
        </p:nvSpPr>
        <p:spPr>
          <a:xfrm>
            <a:off x="6172200" y="1714500"/>
            <a:ext cx="5181600" cy="4457700"/>
          </a:xfrm>
          <a:prstGeom prst="rect">
            <a:avLst/>
          </a:prstGeom>
          <a:solidFill>
            <a:srgbClr val="F2E9CA"/>
          </a:solidFill>
        </p:spPr>
        <p:style>
          <a:lnRef idx="2">
            <a:schemeClr val="accent1"/>
          </a:lnRef>
          <a:fillRef idx="1">
            <a:schemeClr val="lt1"/>
          </a:fillRef>
          <a:effectRef idx="0">
            <a:schemeClr val="accent1"/>
          </a:effectRef>
          <a:fontRef idx="minor">
            <a:schemeClr val="dk1"/>
          </a:fontRef>
        </p:style>
        <p:txBody>
          <a:bodyPr>
            <a:normAutofit lnSpcReduction="10000"/>
          </a:bodyPr>
          <a:lstStyle/>
          <a:p>
            <a:pPr>
              <a:spcBef>
                <a:spcPts val="0"/>
              </a:spcBef>
              <a:spcAft>
                <a:spcPts val="450"/>
              </a:spcAft>
              <a:defRPr sz="1650">
                <a:solidFill>
                  <a:srgbClr val="808080"/>
                </a:solidFill>
                <a:latin typeface="KBH"/>
                <a:ea typeface="KBH"/>
                <a:cs typeface="KBH"/>
              </a:defRPr>
            </a:pPr>
            <a:r>
              <a:rPr lang="da-DK" sz="1650" b="1" dirty="0">
                <a:solidFill>
                  <a:schemeClr val="tx1"/>
                </a:solidFill>
                <a:latin typeface="KBH"/>
                <a:ea typeface="KBH"/>
                <a:cs typeface="KBH"/>
              </a:rPr>
              <a:t>Aktiviteter som:</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Strukturerede forløb om at prompte</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Laver billeder eller forsider til egne tekster i fagene</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Bruge AI til idégenerering og at prompte den til at blive en hjælpende hånd til fx begrebsforklaringer.</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Afprøvninger og klassesamtaler i forhold til hensigtsmæssig/uhensigtsmæssig brug af AI i skolen.</a:t>
            </a:r>
          </a:p>
          <a:p>
            <a:pPr marL="203200" indent="-152400">
              <a:spcBef>
                <a:spcPts val="0"/>
              </a:spcBef>
              <a:spcAft>
                <a:spcPts val="450"/>
              </a:spcAft>
              <a:buChar char="-"/>
              <a:defRPr sz="1650">
                <a:solidFill>
                  <a:srgbClr val="808080"/>
                </a:solidFill>
                <a:latin typeface="KBH"/>
                <a:ea typeface="KBH"/>
                <a:cs typeface="KBH"/>
              </a:defRPr>
            </a:pPr>
            <a:r>
              <a:rPr lang="da-DK" sz="1650" dirty="0">
                <a:solidFill>
                  <a:schemeClr val="tx1"/>
                </a:solidFill>
                <a:latin typeface="KBH"/>
                <a:ea typeface="KBH"/>
                <a:cs typeface="KBH"/>
              </a:rPr>
              <a:t>Klassesamtaler om miljøbelastning, bias, forskellige </a:t>
            </a:r>
            <a:r>
              <a:rPr lang="da-DK" sz="1650" dirty="0" err="1">
                <a:solidFill>
                  <a:schemeClr val="tx1"/>
                </a:solidFill>
                <a:latin typeface="KBH"/>
                <a:ea typeface="KBH"/>
                <a:cs typeface="KBH"/>
              </a:rPr>
              <a:t>AI’s</a:t>
            </a:r>
            <a:r>
              <a:rPr lang="da-DK" sz="1650" dirty="0">
                <a:solidFill>
                  <a:schemeClr val="tx1"/>
                </a:solidFill>
                <a:latin typeface="KBH"/>
                <a:ea typeface="KBH"/>
                <a:cs typeface="KBH"/>
              </a:rPr>
              <a:t> i verden som Google Maps, Snapchat, </a:t>
            </a:r>
            <a:r>
              <a:rPr lang="da-DK" sz="1650" dirty="0" err="1">
                <a:solidFill>
                  <a:schemeClr val="tx1"/>
                </a:solidFill>
                <a:latin typeface="KBH"/>
                <a:ea typeface="KBH"/>
                <a:cs typeface="KBH"/>
              </a:rPr>
              <a:t>ChatGPT</a:t>
            </a:r>
            <a:r>
              <a:rPr lang="da-DK" sz="1650" dirty="0">
                <a:solidFill>
                  <a:schemeClr val="tx1"/>
                </a:solidFill>
                <a:latin typeface="KBH"/>
                <a:ea typeface="KBH"/>
                <a:cs typeface="KBH"/>
              </a:rPr>
              <a:t> og hvad de gør for os og ved os.</a:t>
            </a:r>
          </a:p>
          <a:p>
            <a:pPr>
              <a:spcAft>
                <a:spcPts val="750"/>
              </a:spcAft>
              <a:buNone/>
              <a:defRPr sz="1650" b="0">
                <a:solidFill>
                  <a:srgbClr val="000000"/>
                </a:solidFill>
                <a:latin typeface="KBH"/>
                <a:ea typeface="KBH"/>
                <a:cs typeface="KBH"/>
              </a:defRPr>
            </a:pPr>
            <a:endParaRPr dirty="0">
              <a:solidFill>
                <a:schemeClr val="tx1"/>
              </a:solidFill>
            </a:endParaRPr>
          </a:p>
        </p:txBody>
      </p:sp>
      <p:sp>
        <p:nvSpPr>
          <p:cNvPr id="3" name="Tekstfelt 2">
            <a:extLst>
              <a:ext uri="{FF2B5EF4-FFF2-40B4-BE49-F238E27FC236}">
                <a16:creationId xmlns:a16="http://schemas.microsoft.com/office/drawing/2014/main" id="{E15D70E0-81BF-703E-515F-BF4313C0C173}"/>
              </a:ext>
            </a:extLst>
          </p:cNvPr>
          <p:cNvSpPr>
            <a:spLocks noGrp="1"/>
          </p:cNvSpPr>
          <p:nvPr/>
        </p:nvSpPr>
        <p:spPr>
          <a:xfrm>
            <a:off x="838200" y="524107"/>
            <a:ext cx="10368776" cy="954107"/>
          </a:xfrm>
          <a:prstGeom prst="rect">
            <a:avLst/>
          </a:prstGeom>
          <a:noFill/>
        </p:spPr>
        <p:txBody>
          <a:bodyPr wrap="square">
            <a:spAutoFit/>
          </a:bodyPr>
          <a:lstStyle/>
          <a:p>
            <a:endParaRPr/>
          </a:p>
        </p:txBody>
      </p:sp>
      <p:sp>
        <p:nvSpPr>
          <p:cNvPr id="8" name="Kombinationskurve 7">
            <a:extLst>
              <a:ext uri="{FF2B5EF4-FFF2-40B4-BE49-F238E27FC236}">
                <a16:creationId xmlns:a16="http://schemas.microsoft.com/office/drawing/2014/main" id="{F0E4B13C-C801-5106-773A-4D99CD57F3C7}"/>
              </a:ext>
            </a:extLst>
          </p:cNvPr>
          <p:cNvSpPr>
            <a:spLocks noGrp="1"/>
          </p:cNvSpPr>
          <p:nvPr/>
        </p:nvSpPr>
        <p:spPr>
          <a:xfrm>
            <a:off x="11477625" y="400050"/>
            <a:ext cx="571500" cy="1047750"/>
          </a:xfrm>
          <a:custGeom>
            <a:avLst/>
            <a:gdLst>
              <a:gd name="csX0" fmla="*/ 0 w 869795"/>
              <a:gd name="csY0" fmla="*/ 0 h 1014917"/>
              <a:gd name="csX1" fmla="*/ 78059 w 869795"/>
              <a:gd name="csY1" fmla="*/ 11151 h 1014917"/>
              <a:gd name="csX2" fmla="*/ 367990 w 869795"/>
              <a:gd name="csY2" fmla="*/ 22303 h 1014917"/>
              <a:gd name="csX3" fmla="*/ 446049 w 869795"/>
              <a:gd name="csY3" fmla="*/ 44605 h 1014917"/>
              <a:gd name="csX4" fmla="*/ 501805 w 869795"/>
              <a:gd name="csY4" fmla="*/ 78059 h 1014917"/>
              <a:gd name="csX5" fmla="*/ 557561 w 869795"/>
              <a:gd name="csY5" fmla="*/ 122664 h 1014917"/>
              <a:gd name="csX6" fmla="*/ 568712 w 869795"/>
              <a:gd name="csY6" fmla="*/ 156117 h 1014917"/>
              <a:gd name="csX7" fmla="*/ 602166 w 869795"/>
              <a:gd name="csY7" fmla="*/ 211873 h 1014917"/>
              <a:gd name="csX8" fmla="*/ 591015 w 869795"/>
              <a:gd name="csY8" fmla="*/ 345688 h 1014917"/>
              <a:gd name="csX9" fmla="*/ 579864 w 869795"/>
              <a:gd name="csY9" fmla="*/ 379142 h 1014917"/>
              <a:gd name="csX10" fmla="*/ 512956 w 869795"/>
              <a:gd name="csY10" fmla="*/ 401444 h 1014917"/>
              <a:gd name="csX11" fmla="*/ 379142 w 869795"/>
              <a:gd name="csY11" fmla="*/ 367990 h 1014917"/>
              <a:gd name="csX12" fmla="*/ 367990 w 869795"/>
              <a:gd name="csY12" fmla="*/ 334537 h 1014917"/>
              <a:gd name="csX13" fmla="*/ 401444 w 869795"/>
              <a:gd name="csY13" fmla="*/ 167269 h 1014917"/>
              <a:gd name="csX14" fmla="*/ 446049 w 869795"/>
              <a:gd name="csY14" fmla="*/ 122664 h 1014917"/>
              <a:gd name="csX15" fmla="*/ 512956 w 869795"/>
              <a:gd name="csY15" fmla="*/ 100361 h 1014917"/>
              <a:gd name="csX16" fmla="*/ 669073 w 869795"/>
              <a:gd name="csY16" fmla="*/ 133815 h 1014917"/>
              <a:gd name="csX17" fmla="*/ 702527 w 869795"/>
              <a:gd name="csY17" fmla="*/ 144966 h 1014917"/>
              <a:gd name="csX18" fmla="*/ 747132 w 869795"/>
              <a:gd name="csY18" fmla="*/ 189571 h 1014917"/>
              <a:gd name="csX19" fmla="*/ 769434 w 869795"/>
              <a:gd name="csY19" fmla="*/ 223025 h 1014917"/>
              <a:gd name="csX20" fmla="*/ 814039 w 869795"/>
              <a:gd name="csY20" fmla="*/ 267630 h 1014917"/>
              <a:gd name="csX21" fmla="*/ 836342 w 869795"/>
              <a:gd name="csY21" fmla="*/ 356839 h 1014917"/>
              <a:gd name="csX22" fmla="*/ 858644 w 869795"/>
              <a:gd name="csY22" fmla="*/ 457200 h 1014917"/>
              <a:gd name="csX23" fmla="*/ 869795 w 869795"/>
              <a:gd name="csY23" fmla="*/ 546410 h 1014917"/>
              <a:gd name="csX24" fmla="*/ 858644 w 869795"/>
              <a:gd name="csY24" fmla="*/ 602166 h 1014917"/>
              <a:gd name="csX25" fmla="*/ 836342 w 869795"/>
              <a:gd name="csY25" fmla="*/ 747132 h 1014917"/>
              <a:gd name="csX26" fmla="*/ 814039 w 869795"/>
              <a:gd name="csY26" fmla="*/ 814039 h 1014917"/>
              <a:gd name="csX27" fmla="*/ 802888 w 869795"/>
              <a:gd name="csY27" fmla="*/ 847493 h 1014917"/>
              <a:gd name="csX28" fmla="*/ 780585 w 869795"/>
              <a:gd name="csY28" fmla="*/ 869795 h 1014917"/>
              <a:gd name="csX29" fmla="*/ 769434 w 869795"/>
              <a:gd name="csY29" fmla="*/ 903249 h 1014917"/>
              <a:gd name="csX30" fmla="*/ 735981 w 869795"/>
              <a:gd name="csY30" fmla="*/ 925551 h 1014917"/>
              <a:gd name="csX31" fmla="*/ 713678 w 869795"/>
              <a:gd name="csY31" fmla="*/ 947854 h 1014917"/>
              <a:gd name="csX32" fmla="*/ 646771 w 869795"/>
              <a:gd name="csY32" fmla="*/ 981308 h 1014917"/>
              <a:gd name="csX33" fmla="*/ 624468 w 869795"/>
              <a:gd name="csY33" fmla="*/ 1003610 h 1014917"/>
              <a:gd name="csX34" fmla="*/ 568712 w 869795"/>
              <a:gd name="csY34" fmla="*/ 1014761 h 1014917"/>
            </a:gdLst>
            <a:ahLst/>
            <a:cxnLst/>
            <a:rect l="l" t="t" r="r" b="b"/>
            <a:pathLst>
              <a:path w="869795" h="1014917">
                <a:moveTo>
                  <a:pt x="0" y="0"/>
                </a:moveTo>
                <a:cubicBezTo>
                  <a:pt x="26020" y="3717"/>
                  <a:pt x="51823" y="9561"/>
                  <a:pt x="78059" y="11151"/>
                </a:cubicBezTo>
                <a:cubicBezTo>
                  <a:pt x="174597" y="17002"/>
                  <a:pt x="271489" y="15869"/>
                  <a:pt x="367990" y="22303"/>
                </a:cubicBezTo>
                <a:cubicBezTo>
                  <a:pt x="385493" y="23470"/>
                  <a:pt x="427588" y="38452"/>
                  <a:pt x="446049" y="44605"/>
                </a:cubicBezTo>
                <a:cubicBezTo>
                  <a:pt x="489608" y="88166"/>
                  <a:pt x="443903" y="49109"/>
                  <a:pt x="501805" y="78059"/>
                </a:cubicBezTo>
                <a:cubicBezTo>
                  <a:pt x="529942" y="92127"/>
                  <a:pt x="536816" y="101918"/>
                  <a:pt x="557561" y="122664"/>
                </a:cubicBezTo>
                <a:cubicBezTo>
                  <a:pt x="561278" y="133815"/>
                  <a:pt x="562664" y="146038"/>
                  <a:pt x="568712" y="156117"/>
                </a:cubicBezTo>
                <a:cubicBezTo>
                  <a:pt x="614633" y="232651"/>
                  <a:pt x="570578" y="117108"/>
                  <a:pt x="602166" y="211873"/>
                </a:cubicBezTo>
                <a:cubicBezTo>
                  <a:pt x="598449" y="256478"/>
                  <a:pt x="596930" y="301321"/>
                  <a:pt x="591015" y="345688"/>
                </a:cubicBezTo>
                <a:cubicBezTo>
                  <a:pt x="589462" y="357339"/>
                  <a:pt x="589429" y="372310"/>
                  <a:pt x="579864" y="379142"/>
                </a:cubicBezTo>
                <a:cubicBezTo>
                  <a:pt x="560734" y="392806"/>
                  <a:pt x="512956" y="401444"/>
                  <a:pt x="512956" y="401444"/>
                </a:cubicBezTo>
                <a:cubicBezTo>
                  <a:pt x="464634" y="396612"/>
                  <a:pt x="407130" y="414635"/>
                  <a:pt x="379142" y="367990"/>
                </a:cubicBezTo>
                <a:cubicBezTo>
                  <a:pt x="373094" y="357911"/>
                  <a:pt x="371707" y="345688"/>
                  <a:pt x="367990" y="334537"/>
                </a:cubicBezTo>
                <a:cubicBezTo>
                  <a:pt x="369944" y="316951"/>
                  <a:pt x="376735" y="191978"/>
                  <a:pt x="401444" y="167269"/>
                </a:cubicBezTo>
                <a:cubicBezTo>
                  <a:pt x="416312" y="152401"/>
                  <a:pt x="426101" y="129313"/>
                  <a:pt x="446049" y="122664"/>
                </a:cubicBezTo>
                <a:lnTo>
                  <a:pt x="512956" y="100361"/>
                </a:lnTo>
                <a:cubicBezTo>
                  <a:pt x="625497" y="114428"/>
                  <a:pt x="573733" y="102035"/>
                  <a:pt x="669073" y="133815"/>
                </a:cubicBezTo>
                <a:lnTo>
                  <a:pt x="702527" y="144966"/>
                </a:lnTo>
                <a:cubicBezTo>
                  <a:pt x="717395" y="159834"/>
                  <a:pt x="735469" y="172075"/>
                  <a:pt x="747132" y="189571"/>
                </a:cubicBezTo>
                <a:cubicBezTo>
                  <a:pt x="754566" y="200722"/>
                  <a:pt x="760712" y="212849"/>
                  <a:pt x="769434" y="223025"/>
                </a:cubicBezTo>
                <a:cubicBezTo>
                  <a:pt x="783118" y="238990"/>
                  <a:pt x="814039" y="267630"/>
                  <a:pt x="814039" y="267630"/>
                </a:cubicBezTo>
                <a:cubicBezTo>
                  <a:pt x="833964" y="327406"/>
                  <a:pt x="818401" y="276105"/>
                  <a:pt x="836342" y="356839"/>
                </a:cubicBezTo>
                <a:cubicBezTo>
                  <a:pt x="847440" y="406779"/>
                  <a:pt x="850238" y="402558"/>
                  <a:pt x="858644" y="457200"/>
                </a:cubicBezTo>
                <a:cubicBezTo>
                  <a:pt x="863201" y="486820"/>
                  <a:pt x="866078" y="516673"/>
                  <a:pt x="869795" y="546410"/>
                </a:cubicBezTo>
                <a:cubicBezTo>
                  <a:pt x="866078" y="564995"/>
                  <a:pt x="861324" y="583403"/>
                  <a:pt x="858644" y="602166"/>
                </a:cubicBezTo>
                <a:cubicBezTo>
                  <a:pt x="846509" y="687113"/>
                  <a:pt x="855334" y="683826"/>
                  <a:pt x="836342" y="747132"/>
                </a:cubicBezTo>
                <a:cubicBezTo>
                  <a:pt x="829587" y="769649"/>
                  <a:pt x="821473" y="791737"/>
                  <a:pt x="814039" y="814039"/>
                </a:cubicBezTo>
                <a:cubicBezTo>
                  <a:pt x="810322" y="825190"/>
                  <a:pt x="811200" y="839181"/>
                  <a:pt x="802888" y="847493"/>
                </a:cubicBezTo>
                <a:lnTo>
                  <a:pt x="780585" y="869795"/>
                </a:lnTo>
                <a:cubicBezTo>
                  <a:pt x="776868" y="880946"/>
                  <a:pt x="776777" y="894070"/>
                  <a:pt x="769434" y="903249"/>
                </a:cubicBezTo>
                <a:cubicBezTo>
                  <a:pt x="761062" y="913714"/>
                  <a:pt x="746446" y="917179"/>
                  <a:pt x="735981" y="925551"/>
                </a:cubicBezTo>
                <a:cubicBezTo>
                  <a:pt x="727771" y="932119"/>
                  <a:pt x="721888" y="941286"/>
                  <a:pt x="713678" y="947854"/>
                </a:cubicBezTo>
                <a:cubicBezTo>
                  <a:pt x="682798" y="972557"/>
                  <a:pt x="682103" y="969530"/>
                  <a:pt x="646771" y="981308"/>
                </a:cubicBezTo>
                <a:cubicBezTo>
                  <a:pt x="639337" y="988742"/>
                  <a:pt x="633483" y="998201"/>
                  <a:pt x="624468" y="1003610"/>
                </a:cubicBezTo>
                <a:cubicBezTo>
                  <a:pt x="601964" y="1017112"/>
                  <a:pt x="591383" y="1014761"/>
                  <a:pt x="568712" y="1014761"/>
                </a:cubicBezTo>
              </a:path>
            </a:pathLst>
          </a:custGeom>
          <a:noFill/>
          <a:ln w="28575">
            <a:solidFill>
              <a:srgbClr val="E93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3" name="Billede 8"/>
          <p:cNvPicPr>
            <a:picLocks noChangeAspect="1"/>
          </p:cNvPicPr>
          <p:nvPr/>
        </p:nvPicPr>
        <p:blipFill>
          <a:blip r:embed="rId4"/>
          <a:stretch>
            <a:fillRect/>
          </a:stretch>
        </p:blipFill>
        <p:spPr>
          <a:xfrm>
            <a:off x="11053888" y="6300594"/>
            <a:ext cx="989873" cy="397914"/>
          </a:xfrm>
          <a:prstGeom prst="rect">
            <a:avLst/>
          </a:prstGeom>
        </p:spPr>
      </p:pic>
      <p:sp>
        <p:nvSpPr>
          <p:cNvPr id="10" name="Rektangel 9">
            <a:extLst>
              <a:ext uri="{FF2B5EF4-FFF2-40B4-BE49-F238E27FC236}">
                <a16:creationId xmlns:a16="http://schemas.microsoft.com/office/drawing/2014/main" id="{7E7F278A-C377-DB27-0988-93CEE1265AC8}"/>
              </a:ext>
            </a:extLst>
          </p:cNvPr>
          <p:cNvSpPr>
            <a:spLocks noGrp="1"/>
          </p:cNvSpPr>
          <p:nvPr/>
        </p:nvSpPr>
        <p:spPr>
          <a:xfrm>
            <a:off x="0" y="6701883"/>
            <a:ext cx="12192000" cy="15611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ktangel 12">
            <a:extLst>
              <a:ext uri="{FF2B5EF4-FFF2-40B4-BE49-F238E27FC236}">
                <a16:creationId xmlns:a16="http://schemas.microsoft.com/office/drawing/2014/main" id="{6308D177-50CF-4DE3-99F2-0645F547D477}"/>
              </a:ext>
            </a:extLst>
          </p:cNvPr>
          <p:cNvSpPr>
            <a:spLocks noGrp="1"/>
          </p:cNvSpPr>
          <p:nvPr/>
        </p:nvSpPr>
        <p:spPr>
          <a:xfrm>
            <a:off x="914400" y="457200"/>
            <a:ext cx="10477500" cy="1095375"/>
          </a:xfrm>
          <a:prstGeom prst="rect">
            <a:avLst/>
          </a:prstGeom>
          <a:noFill/>
          <a:ln w="0">
            <a:noFill/>
          </a:ln>
        </p:spPr>
        <p:txBody>
          <a:bodyPr lIns="0" tIns="0" rIns="0" bIns="0" anchor="t">
            <a:noAutofit/>
          </a:bodyPr>
          <a:lstStyle/>
          <a:p>
            <a:pPr>
              <a:buNone/>
              <a:defRPr sz="3225" b="1">
                <a:solidFill>
                  <a:srgbClr val="000000"/>
                </a:solidFill>
                <a:latin typeface="KBH"/>
                <a:ea typeface="KBH"/>
                <a:cs typeface="KBH"/>
              </a:defRPr>
            </a:pPr>
            <a:r>
              <a:rPr sz="3225" b="1">
                <a:solidFill>
                  <a:srgbClr val="000000"/>
                </a:solidFill>
                <a:latin typeface="KBH"/>
                <a:ea typeface="KBH"/>
                <a:cs typeface="KBH"/>
              </a:rPr>
              <a:t>Efter 6. klasse</a:t>
            </a:r>
          </a:p>
        </p:txBody>
      </p:sp>
    </p:spTree>
    <p:extLst>
      <p:ext uri="{BB962C8B-B14F-4D97-AF65-F5344CB8AC3E}">
        <p14:creationId xmlns:p14="http://schemas.microsoft.com/office/powerpoint/2010/main" val="4063525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lede 1"/>
          <p:cNvPicPr>
            <a:picLocks noChangeAspect="1"/>
          </p:cNvPicPr>
          <p:nvPr/>
        </p:nvPicPr>
        <p:blipFill>
          <a:blip r:embed="rId3"/>
          <a:stretch>
            <a:fillRect/>
          </a:stretch>
        </p:blipFill>
        <p:spPr>
          <a:xfrm rot="986993">
            <a:off x="7644707" y="-2151477"/>
            <a:ext cx="5264916" cy="11160953"/>
          </a:xfrm>
          <a:prstGeom prst="rect">
            <a:avLst/>
          </a:prstGeom>
        </p:spPr>
      </p:pic>
      <p:sp>
        <p:nvSpPr>
          <p:cNvPr id="5" name="Pladsholder til indhold 4">
            <a:extLst>
              <a:ext uri="{FF2B5EF4-FFF2-40B4-BE49-F238E27FC236}">
                <a16:creationId xmlns:a16="http://schemas.microsoft.com/office/drawing/2014/main" id="{28F4461B-B49E-AF8D-09E3-18CCFEE66F37}"/>
              </a:ext>
            </a:extLst>
          </p:cNvPr>
          <p:cNvSpPr>
            <a:spLocks noGrp="1"/>
          </p:cNvSpPr>
          <p:nvPr>
            <p:ph idx="1"/>
          </p:nvPr>
        </p:nvSpPr>
        <p:spPr>
          <a:xfrm>
            <a:off x="838200" y="1714500"/>
            <a:ext cx="5181600" cy="4457700"/>
          </a:xfrm>
        </p:spPr>
        <p:style>
          <a:lnRef idx="2">
            <a:schemeClr val="accent1"/>
          </a:lnRef>
          <a:fillRef idx="1">
            <a:schemeClr val="lt1"/>
          </a:fillRef>
          <a:effectRef idx="0">
            <a:schemeClr val="accent1"/>
          </a:effectRef>
          <a:fontRef idx="minor">
            <a:schemeClr val="dk1"/>
          </a:fontRef>
        </p:style>
        <p:txBody>
          <a:bodyPr>
            <a:normAutofit/>
          </a:bodyPr>
          <a:lstStyle/>
          <a:p>
            <a:pPr>
              <a:spcBef>
                <a:spcPts val="0"/>
              </a:spcBef>
              <a:spcAft>
                <a:spcPts val="450"/>
              </a:spcAft>
              <a:defRPr sz="1650">
                <a:solidFill>
                  <a:srgbClr val="000000"/>
                </a:solidFill>
                <a:latin typeface="KBH"/>
                <a:ea typeface="KBH"/>
                <a:cs typeface="KBH"/>
              </a:defRPr>
            </a:pPr>
            <a:r>
              <a:rPr lang="da-DK" sz="1600" b="1" dirty="0">
                <a:solidFill>
                  <a:schemeClr val="tx1"/>
                </a:solidFill>
                <a:latin typeface="KBH"/>
                <a:ea typeface="KBH"/>
                <a:cs typeface="KBH"/>
              </a:rPr>
              <a:t>Eleverne:</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Kan formulere og opbygge præcise prompts for at få et ønsket udbytte.</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Ved, hvordan de skal prompte AI, så den bliver en læringspartner og ikke en genvej.</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Kan reflektere over, hvornår brugen af AI er godt for deres læring, og hvornår det ikke er.</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Kan gøre rede for og reflektere over, hvordan/hvornår AI er blevet brugt i egne produktioner.</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Kan diskutere, hvordan AI kan påvirke deres liv, samfundet og vores demokrati.</a:t>
            </a:r>
          </a:p>
          <a:p>
            <a:pPr marL="203200" indent="-152400">
              <a:spcBef>
                <a:spcPts val="0"/>
              </a:spcBef>
              <a:spcAft>
                <a:spcPts val="450"/>
              </a:spcAft>
              <a:buChar char="-"/>
              <a:defRPr sz="1650">
                <a:solidFill>
                  <a:srgbClr val="000000"/>
                </a:solidFill>
                <a:latin typeface="KBH"/>
                <a:ea typeface="KBH"/>
                <a:cs typeface="KBH"/>
              </a:defRPr>
            </a:pPr>
            <a:r>
              <a:rPr lang="da-DK" sz="1600" dirty="0">
                <a:solidFill>
                  <a:schemeClr val="tx1"/>
                </a:solidFill>
                <a:latin typeface="KBH"/>
                <a:ea typeface="KBH"/>
                <a:cs typeface="KBH"/>
              </a:rPr>
              <a:t>Kender forventningerne til afgangsprøven.</a:t>
            </a:r>
          </a:p>
          <a:p>
            <a:pPr>
              <a:spcAft>
                <a:spcPts val="750"/>
              </a:spcAft>
              <a:buNone/>
              <a:defRPr sz="1613" b="0">
                <a:solidFill>
                  <a:srgbClr val="000000"/>
                </a:solidFill>
                <a:latin typeface="KBH"/>
                <a:ea typeface="KBH"/>
                <a:cs typeface="KBH"/>
              </a:defRPr>
            </a:pPr>
            <a:endParaRPr dirty="0">
              <a:solidFill>
                <a:schemeClr val="tx1"/>
              </a:solidFill>
            </a:endParaRPr>
          </a:p>
        </p:txBody>
      </p:sp>
      <p:sp>
        <p:nvSpPr>
          <p:cNvPr id="6" name="Pladsholder til indhold 5">
            <a:extLst>
              <a:ext uri="{FF2B5EF4-FFF2-40B4-BE49-F238E27FC236}">
                <a16:creationId xmlns:a16="http://schemas.microsoft.com/office/drawing/2014/main" id="{7CF61D68-CE31-BAA0-5A7D-EADF2E0D3F13}"/>
              </a:ext>
            </a:extLst>
          </p:cNvPr>
          <p:cNvSpPr>
            <a:spLocks noGrp="1"/>
          </p:cNvSpPr>
          <p:nvPr>
            <p:ph idx="2"/>
          </p:nvPr>
        </p:nvSpPr>
        <p:spPr>
          <a:xfrm>
            <a:off x="6172200" y="1714500"/>
            <a:ext cx="5181600" cy="4457700"/>
          </a:xfrm>
          <a:prstGeom prst="rect">
            <a:avLst/>
          </a:prstGeom>
          <a:solidFill>
            <a:srgbClr val="F2E9CA"/>
          </a:solidFill>
        </p:spPr>
        <p:style>
          <a:lnRef idx="2">
            <a:schemeClr val="accent1"/>
          </a:lnRef>
          <a:fillRef idx="1">
            <a:schemeClr val="lt1"/>
          </a:fillRef>
          <a:effectRef idx="0">
            <a:schemeClr val="accent1"/>
          </a:effectRef>
          <a:fontRef idx="minor">
            <a:schemeClr val="dk1"/>
          </a:fontRef>
        </p:style>
        <p:txBody>
          <a:bodyPr>
            <a:normAutofit/>
          </a:bodyPr>
          <a:lstStyle/>
          <a:p>
            <a:pPr>
              <a:spcBef>
                <a:spcPts val="0"/>
              </a:spcBef>
              <a:spcAft>
                <a:spcPts val="450"/>
              </a:spcAft>
              <a:defRPr sz="1650">
                <a:solidFill>
                  <a:srgbClr val="808080"/>
                </a:solidFill>
                <a:latin typeface="KBH"/>
                <a:ea typeface="KBH"/>
                <a:cs typeface="KBH"/>
              </a:defRPr>
            </a:pPr>
            <a:r>
              <a:rPr lang="da-DK" sz="1600" b="1" dirty="0">
                <a:solidFill>
                  <a:schemeClr val="tx1"/>
                </a:solidFill>
                <a:latin typeface="KBH"/>
                <a:ea typeface="KBH"/>
                <a:cs typeface="KBH"/>
              </a:rPr>
              <a:t>Aktiviteter som:</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Dedikerede forløb om at gøre AI til en læringspartner.</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Tydelige samtaler om forventninger om brug / ikke brug</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Samtaler om effekt på læring</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Samtaler og refleksioner over fx </a:t>
            </a:r>
            <a:r>
              <a:rPr lang="da-DK" sz="1600" dirty="0" err="1">
                <a:solidFill>
                  <a:schemeClr val="tx1"/>
                </a:solidFill>
                <a:latin typeface="KBH"/>
                <a:ea typeface="KBH"/>
                <a:cs typeface="KBH"/>
              </a:rPr>
              <a:t>deepfakes</a:t>
            </a:r>
            <a:r>
              <a:rPr lang="da-DK" sz="1600" dirty="0">
                <a:solidFill>
                  <a:schemeClr val="tx1"/>
                </a:solidFill>
                <a:latin typeface="KBH"/>
                <a:ea typeface="KBH"/>
                <a:cs typeface="KBH"/>
              </a:rPr>
              <a:t> og AI-generet materiale ift. aktuelle verdensbegivenheder.</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Fx Rollespil hvor ’Big </a:t>
            </a:r>
            <a:r>
              <a:rPr lang="da-DK" sz="1600" dirty="0" err="1">
                <a:solidFill>
                  <a:schemeClr val="tx1"/>
                </a:solidFill>
                <a:latin typeface="KBH"/>
                <a:ea typeface="KBH"/>
                <a:cs typeface="KBH"/>
              </a:rPr>
              <a:t>techs</a:t>
            </a:r>
            <a:r>
              <a:rPr lang="da-DK" sz="1600" dirty="0">
                <a:solidFill>
                  <a:schemeClr val="tx1"/>
                </a:solidFill>
                <a:latin typeface="KBH"/>
                <a:ea typeface="KBH"/>
                <a:cs typeface="KBH"/>
              </a:rPr>
              <a:t>’ interesser bliver sat over for samfundets.</a:t>
            </a:r>
          </a:p>
          <a:p>
            <a:pPr marL="203200" indent="-152400">
              <a:spcBef>
                <a:spcPts val="0"/>
              </a:spcBef>
              <a:spcAft>
                <a:spcPts val="450"/>
              </a:spcAft>
              <a:buChar char="-"/>
              <a:defRPr sz="1650">
                <a:solidFill>
                  <a:srgbClr val="808080"/>
                </a:solidFill>
                <a:latin typeface="KBH"/>
                <a:ea typeface="KBH"/>
                <a:cs typeface="KBH"/>
              </a:defRPr>
            </a:pPr>
            <a:r>
              <a:rPr lang="da-DK" sz="1600" dirty="0">
                <a:solidFill>
                  <a:schemeClr val="tx1"/>
                </a:solidFill>
                <a:latin typeface="KBH"/>
                <a:ea typeface="KBH"/>
                <a:cs typeface="KBH"/>
              </a:rPr>
              <a:t>Forventning til refleksioner over brug af AI i elevernes produktioner fx et fast afsnit i opgaver/fremlæggelser.</a:t>
            </a:r>
          </a:p>
          <a:p>
            <a:pPr>
              <a:spcAft>
                <a:spcPts val="750"/>
              </a:spcAft>
              <a:buNone/>
              <a:defRPr sz="1500" b="0">
                <a:solidFill>
                  <a:srgbClr val="000000"/>
                </a:solidFill>
                <a:latin typeface="KBH"/>
                <a:ea typeface="KBH"/>
                <a:cs typeface="KBH"/>
              </a:defRPr>
            </a:pPr>
            <a:endParaRPr dirty="0">
              <a:solidFill>
                <a:schemeClr val="tx1"/>
              </a:solidFill>
            </a:endParaRPr>
          </a:p>
        </p:txBody>
      </p:sp>
      <p:sp>
        <p:nvSpPr>
          <p:cNvPr id="3" name="Tekstfelt 2">
            <a:extLst>
              <a:ext uri="{FF2B5EF4-FFF2-40B4-BE49-F238E27FC236}">
                <a16:creationId xmlns:a16="http://schemas.microsoft.com/office/drawing/2014/main" id="{CD7D6AFE-533C-FA10-BD46-20A2A1F529D9}"/>
              </a:ext>
            </a:extLst>
          </p:cNvPr>
          <p:cNvSpPr>
            <a:spLocks noGrp="1"/>
          </p:cNvSpPr>
          <p:nvPr/>
        </p:nvSpPr>
        <p:spPr>
          <a:xfrm>
            <a:off x="838200" y="479503"/>
            <a:ext cx="7547517" cy="1015663"/>
          </a:xfrm>
          <a:prstGeom prst="rect">
            <a:avLst/>
          </a:prstGeom>
          <a:noFill/>
        </p:spPr>
        <p:txBody>
          <a:bodyPr wrap="square">
            <a:spAutoFit/>
          </a:bodyPr>
          <a:lstStyle/>
          <a:p>
            <a:endParaRPr/>
          </a:p>
        </p:txBody>
      </p:sp>
      <p:sp>
        <p:nvSpPr>
          <p:cNvPr id="8" name="Kombinationskurve 7">
            <a:extLst>
              <a:ext uri="{FF2B5EF4-FFF2-40B4-BE49-F238E27FC236}">
                <a16:creationId xmlns:a16="http://schemas.microsoft.com/office/drawing/2014/main" id="{52F81379-1F5D-5E80-5FD6-22632DCDD50D}"/>
              </a:ext>
            </a:extLst>
          </p:cNvPr>
          <p:cNvSpPr>
            <a:spLocks noGrp="1"/>
          </p:cNvSpPr>
          <p:nvPr/>
        </p:nvSpPr>
        <p:spPr>
          <a:xfrm>
            <a:off x="11477625" y="400050"/>
            <a:ext cx="571500" cy="1047750"/>
          </a:xfrm>
          <a:custGeom>
            <a:avLst/>
            <a:gdLst>
              <a:gd name="csX0" fmla="*/ 0 w 5330283"/>
              <a:gd name="csY0" fmla="*/ 0 h 301083"/>
              <a:gd name="csX1" fmla="*/ 66907 w 5330283"/>
              <a:gd name="csY1" fmla="*/ 78059 h 301083"/>
              <a:gd name="csX2" fmla="*/ 167268 w 5330283"/>
              <a:gd name="csY2" fmla="*/ 122664 h 301083"/>
              <a:gd name="csX3" fmla="*/ 200722 w 5330283"/>
              <a:gd name="csY3" fmla="*/ 133815 h 301083"/>
              <a:gd name="csX4" fmla="*/ 234175 w 5330283"/>
              <a:gd name="csY4" fmla="*/ 144966 h 301083"/>
              <a:gd name="csX5" fmla="*/ 301083 w 5330283"/>
              <a:gd name="csY5" fmla="*/ 156117 h 301083"/>
              <a:gd name="csX6" fmla="*/ 468351 w 5330283"/>
              <a:gd name="csY6" fmla="*/ 133815 h 301083"/>
              <a:gd name="csX7" fmla="*/ 669073 w 5330283"/>
              <a:gd name="csY7" fmla="*/ 89210 h 301083"/>
              <a:gd name="csX8" fmla="*/ 747131 w 5330283"/>
              <a:gd name="csY8" fmla="*/ 78059 h 301083"/>
              <a:gd name="csX9" fmla="*/ 802888 w 5330283"/>
              <a:gd name="csY9" fmla="*/ 66907 h 301083"/>
              <a:gd name="csX10" fmla="*/ 869795 w 5330283"/>
              <a:gd name="csY10" fmla="*/ 55756 h 301083"/>
              <a:gd name="csX11" fmla="*/ 1115122 w 5330283"/>
              <a:gd name="csY11" fmla="*/ 66907 h 301083"/>
              <a:gd name="csX12" fmla="*/ 1159727 w 5330283"/>
              <a:gd name="csY12" fmla="*/ 78059 h 301083"/>
              <a:gd name="csX13" fmla="*/ 1226634 w 5330283"/>
              <a:gd name="csY13" fmla="*/ 100361 h 301083"/>
              <a:gd name="csX14" fmla="*/ 1315844 w 5330283"/>
              <a:gd name="csY14" fmla="*/ 144966 h 301083"/>
              <a:gd name="csX15" fmla="*/ 1382751 w 5330283"/>
              <a:gd name="csY15" fmla="*/ 167268 h 301083"/>
              <a:gd name="csX16" fmla="*/ 1416205 w 5330283"/>
              <a:gd name="csY16" fmla="*/ 178420 h 301083"/>
              <a:gd name="csX17" fmla="*/ 1471961 w 5330283"/>
              <a:gd name="csY17" fmla="*/ 189571 h 301083"/>
              <a:gd name="csX18" fmla="*/ 1717288 w 5330283"/>
              <a:gd name="csY18" fmla="*/ 167268 h 301083"/>
              <a:gd name="csX19" fmla="*/ 1773044 w 5330283"/>
              <a:gd name="csY19" fmla="*/ 156117 h 301083"/>
              <a:gd name="csX20" fmla="*/ 1839951 w 5330283"/>
              <a:gd name="csY20" fmla="*/ 133815 h 301083"/>
              <a:gd name="csX21" fmla="*/ 1951463 w 5330283"/>
              <a:gd name="csY21" fmla="*/ 111512 h 301083"/>
              <a:gd name="csX22" fmla="*/ 2085278 w 5330283"/>
              <a:gd name="csY22" fmla="*/ 78059 h 301083"/>
              <a:gd name="csX23" fmla="*/ 2286000 w 5330283"/>
              <a:gd name="csY23" fmla="*/ 89210 h 301083"/>
              <a:gd name="csX24" fmla="*/ 2364058 w 5330283"/>
              <a:gd name="csY24" fmla="*/ 111512 h 301083"/>
              <a:gd name="csX25" fmla="*/ 2397512 w 5330283"/>
              <a:gd name="csY25" fmla="*/ 133815 h 301083"/>
              <a:gd name="csX26" fmla="*/ 2464419 w 5330283"/>
              <a:gd name="csY26" fmla="*/ 156117 h 301083"/>
              <a:gd name="csX27" fmla="*/ 2520175 w 5330283"/>
              <a:gd name="csY27" fmla="*/ 189571 h 301083"/>
              <a:gd name="csX28" fmla="*/ 2542478 w 5330283"/>
              <a:gd name="csY28" fmla="*/ 211873 h 301083"/>
              <a:gd name="csX29" fmla="*/ 2575931 w 5330283"/>
              <a:gd name="csY29" fmla="*/ 223025 h 301083"/>
              <a:gd name="csX30" fmla="*/ 2676292 w 5330283"/>
              <a:gd name="csY30" fmla="*/ 245327 h 301083"/>
              <a:gd name="csX31" fmla="*/ 2709746 w 5330283"/>
              <a:gd name="csY31" fmla="*/ 256478 h 301083"/>
              <a:gd name="csX32" fmla="*/ 2988527 w 5330283"/>
              <a:gd name="csY32" fmla="*/ 234176 h 301083"/>
              <a:gd name="csX33" fmla="*/ 3033131 w 5330283"/>
              <a:gd name="csY33" fmla="*/ 223025 h 301083"/>
              <a:gd name="csX34" fmla="*/ 3088888 w 5330283"/>
              <a:gd name="csY34" fmla="*/ 211873 h 301083"/>
              <a:gd name="csX35" fmla="*/ 3155795 w 5330283"/>
              <a:gd name="csY35" fmla="*/ 189571 h 301083"/>
              <a:gd name="csX36" fmla="*/ 3189249 w 5330283"/>
              <a:gd name="csY36" fmla="*/ 178420 h 301083"/>
              <a:gd name="csX37" fmla="*/ 3222702 w 5330283"/>
              <a:gd name="csY37" fmla="*/ 167268 h 301083"/>
              <a:gd name="csX38" fmla="*/ 3256156 w 5330283"/>
              <a:gd name="csY38" fmla="*/ 156117 h 301083"/>
              <a:gd name="csX39" fmla="*/ 3289609 w 5330283"/>
              <a:gd name="csY39" fmla="*/ 133815 h 301083"/>
              <a:gd name="csX40" fmla="*/ 3356517 w 5330283"/>
              <a:gd name="csY40" fmla="*/ 111512 h 301083"/>
              <a:gd name="csX41" fmla="*/ 3456878 w 5330283"/>
              <a:gd name="csY41" fmla="*/ 89210 h 301083"/>
              <a:gd name="csX42" fmla="*/ 3646449 w 5330283"/>
              <a:gd name="csY42" fmla="*/ 111512 h 301083"/>
              <a:gd name="csX43" fmla="*/ 3713356 w 5330283"/>
              <a:gd name="csY43" fmla="*/ 133815 h 301083"/>
              <a:gd name="csX44" fmla="*/ 3746809 w 5330283"/>
              <a:gd name="csY44" fmla="*/ 144966 h 301083"/>
              <a:gd name="csX45" fmla="*/ 3802566 w 5330283"/>
              <a:gd name="csY45" fmla="*/ 189571 h 301083"/>
              <a:gd name="csX46" fmla="*/ 3836019 w 5330283"/>
              <a:gd name="csY46" fmla="*/ 200722 h 301083"/>
              <a:gd name="csX47" fmla="*/ 3902927 w 5330283"/>
              <a:gd name="csY47" fmla="*/ 234176 h 301083"/>
              <a:gd name="csX48" fmla="*/ 3936380 w 5330283"/>
              <a:gd name="csY48" fmla="*/ 256478 h 301083"/>
              <a:gd name="csX49" fmla="*/ 4003288 w 5330283"/>
              <a:gd name="csY49" fmla="*/ 278781 h 301083"/>
              <a:gd name="csX50" fmla="*/ 4036741 w 5330283"/>
              <a:gd name="csY50" fmla="*/ 289932 h 301083"/>
              <a:gd name="csX51" fmla="*/ 4070195 w 5330283"/>
              <a:gd name="csY51" fmla="*/ 301083 h 301083"/>
              <a:gd name="csX52" fmla="*/ 4360127 w 5330283"/>
              <a:gd name="csY52" fmla="*/ 267629 h 301083"/>
              <a:gd name="csX53" fmla="*/ 4427034 w 5330283"/>
              <a:gd name="csY53" fmla="*/ 245327 h 301083"/>
              <a:gd name="csX54" fmla="*/ 4460488 w 5330283"/>
              <a:gd name="csY54" fmla="*/ 234176 h 301083"/>
              <a:gd name="csX55" fmla="*/ 4527395 w 5330283"/>
              <a:gd name="csY55" fmla="*/ 200722 h 301083"/>
              <a:gd name="csX56" fmla="*/ 4560849 w 5330283"/>
              <a:gd name="csY56" fmla="*/ 178420 h 301083"/>
              <a:gd name="csX57" fmla="*/ 4650058 w 5330283"/>
              <a:gd name="csY57" fmla="*/ 156117 h 301083"/>
              <a:gd name="csX58" fmla="*/ 4895385 w 5330283"/>
              <a:gd name="csY58" fmla="*/ 178420 h 301083"/>
              <a:gd name="csX59" fmla="*/ 4951141 w 5330283"/>
              <a:gd name="csY59" fmla="*/ 189571 h 301083"/>
              <a:gd name="csX60" fmla="*/ 5040351 w 5330283"/>
              <a:gd name="csY60" fmla="*/ 211873 h 301083"/>
              <a:gd name="csX61" fmla="*/ 5252224 w 5330283"/>
              <a:gd name="csY61" fmla="*/ 200722 h 301083"/>
              <a:gd name="csX62" fmla="*/ 5296829 w 5330283"/>
              <a:gd name="csY62" fmla="*/ 189571 h 301083"/>
              <a:gd name="csX63" fmla="*/ 5330283 w 5330283"/>
              <a:gd name="csY63" fmla="*/ 178420 h 301083"/>
            </a:gdLst>
            <a:ahLst/>
            <a:cxnLst/>
            <a:rect l="l" t="t" r="r" b="b"/>
            <a:pathLst>
              <a:path w="5330283" h="301083">
                <a:moveTo>
                  <a:pt x="0" y="0"/>
                </a:moveTo>
                <a:cubicBezTo>
                  <a:pt x="22302" y="26020"/>
                  <a:pt x="42675" y="53827"/>
                  <a:pt x="66907" y="78059"/>
                </a:cubicBezTo>
                <a:cubicBezTo>
                  <a:pt x="93412" y="104564"/>
                  <a:pt x="134147" y="111624"/>
                  <a:pt x="167268" y="122664"/>
                </a:cubicBezTo>
                <a:lnTo>
                  <a:pt x="200722" y="133815"/>
                </a:lnTo>
                <a:cubicBezTo>
                  <a:pt x="211873" y="137532"/>
                  <a:pt x="222581" y="143034"/>
                  <a:pt x="234175" y="144966"/>
                </a:cubicBezTo>
                <a:lnTo>
                  <a:pt x="301083" y="156117"/>
                </a:lnTo>
                <a:cubicBezTo>
                  <a:pt x="322788" y="153404"/>
                  <a:pt x="442706" y="138944"/>
                  <a:pt x="468351" y="133815"/>
                </a:cubicBezTo>
                <a:cubicBezTo>
                  <a:pt x="590112" y="109463"/>
                  <a:pt x="532728" y="108688"/>
                  <a:pt x="669073" y="89210"/>
                </a:cubicBezTo>
                <a:cubicBezTo>
                  <a:pt x="695092" y="85493"/>
                  <a:pt x="721205" y="82380"/>
                  <a:pt x="747131" y="78059"/>
                </a:cubicBezTo>
                <a:cubicBezTo>
                  <a:pt x="765827" y="74943"/>
                  <a:pt x="784240" y="70298"/>
                  <a:pt x="802888" y="66907"/>
                </a:cubicBezTo>
                <a:cubicBezTo>
                  <a:pt x="825133" y="62862"/>
                  <a:pt x="847493" y="59473"/>
                  <a:pt x="869795" y="55756"/>
                </a:cubicBezTo>
                <a:cubicBezTo>
                  <a:pt x="951571" y="59473"/>
                  <a:pt x="1033503" y="60628"/>
                  <a:pt x="1115122" y="66907"/>
                </a:cubicBezTo>
                <a:cubicBezTo>
                  <a:pt x="1130403" y="68082"/>
                  <a:pt x="1145047" y="73655"/>
                  <a:pt x="1159727" y="78059"/>
                </a:cubicBezTo>
                <a:cubicBezTo>
                  <a:pt x="1182244" y="84814"/>
                  <a:pt x="1226634" y="100361"/>
                  <a:pt x="1226634" y="100361"/>
                </a:cubicBezTo>
                <a:cubicBezTo>
                  <a:pt x="1265559" y="139288"/>
                  <a:pt x="1238962" y="119339"/>
                  <a:pt x="1315844" y="144966"/>
                </a:cubicBezTo>
                <a:lnTo>
                  <a:pt x="1382751" y="167268"/>
                </a:lnTo>
                <a:cubicBezTo>
                  <a:pt x="1393902" y="170985"/>
                  <a:pt x="1404679" y="176115"/>
                  <a:pt x="1416205" y="178420"/>
                </a:cubicBezTo>
                <a:lnTo>
                  <a:pt x="1471961" y="189571"/>
                </a:lnTo>
                <a:cubicBezTo>
                  <a:pt x="1572089" y="182419"/>
                  <a:pt x="1625641" y="181368"/>
                  <a:pt x="1717288" y="167268"/>
                </a:cubicBezTo>
                <a:cubicBezTo>
                  <a:pt x="1736021" y="164386"/>
                  <a:pt x="1754758" y="161104"/>
                  <a:pt x="1773044" y="156117"/>
                </a:cubicBezTo>
                <a:cubicBezTo>
                  <a:pt x="1795724" y="149932"/>
                  <a:pt x="1816762" y="137680"/>
                  <a:pt x="1839951" y="133815"/>
                </a:cubicBezTo>
                <a:cubicBezTo>
                  <a:pt x="1885175" y="126278"/>
                  <a:pt x="1909868" y="123991"/>
                  <a:pt x="1951463" y="111512"/>
                </a:cubicBezTo>
                <a:cubicBezTo>
                  <a:pt x="2061902" y="78380"/>
                  <a:pt x="1973943" y="96614"/>
                  <a:pt x="2085278" y="78059"/>
                </a:cubicBezTo>
                <a:cubicBezTo>
                  <a:pt x="2152185" y="81776"/>
                  <a:pt x="2219265" y="83143"/>
                  <a:pt x="2286000" y="89210"/>
                </a:cubicBezTo>
                <a:cubicBezTo>
                  <a:pt x="2305254" y="90960"/>
                  <a:pt x="2344254" y="104911"/>
                  <a:pt x="2364058" y="111512"/>
                </a:cubicBezTo>
                <a:cubicBezTo>
                  <a:pt x="2375209" y="118946"/>
                  <a:pt x="2385265" y="128372"/>
                  <a:pt x="2397512" y="133815"/>
                </a:cubicBezTo>
                <a:cubicBezTo>
                  <a:pt x="2418995" y="143363"/>
                  <a:pt x="2464419" y="156117"/>
                  <a:pt x="2464419" y="156117"/>
                </a:cubicBezTo>
                <a:cubicBezTo>
                  <a:pt x="2520928" y="212626"/>
                  <a:pt x="2447798" y="146146"/>
                  <a:pt x="2520175" y="189571"/>
                </a:cubicBezTo>
                <a:cubicBezTo>
                  <a:pt x="2529190" y="194980"/>
                  <a:pt x="2533463" y="206464"/>
                  <a:pt x="2542478" y="211873"/>
                </a:cubicBezTo>
                <a:cubicBezTo>
                  <a:pt x="2552557" y="217921"/>
                  <a:pt x="2564629" y="219796"/>
                  <a:pt x="2575931" y="223025"/>
                </a:cubicBezTo>
                <a:cubicBezTo>
                  <a:pt x="2656026" y="245910"/>
                  <a:pt x="2584357" y="222344"/>
                  <a:pt x="2676292" y="245327"/>
                </a:cubicBezTo>
                <a:cubicBezTo>
                  <a:pt x="2687696" y="248178"/>
                  <a:pt x="2698595" y="252761"/>
                  <a:pt x="2709746" y="256478"/>
                </a:cubicBezTo>
                <a:cubicBezTo>
                  <a:pt x="2805168" y="250865"/>
                  <a:pt x="2895243" y="249723"/>
                  <a:pt x="2988527" y="234176"/>
                </a:cubicBezTo>
                <a:cubicBezTo>
                  <a:pt x="3003644" y="231657"/>
                  <a:pt x="3018170" y="226350"/>
                  <a:pt x="3033131" y="223025"/>
                </a:cubicBezTo>
                <a:cubicBezTo>
                  <a:pt x="3051633" y="218913"/>
                  <a:pt x="3070602" y="216860"/>
                  <a:pt x="3088888" y="211873"/>
                </a:cubicBezTo>
                <a:cubicBezTo>
                  <a:pt x="3111568" y="205687"/>
                  <a:pt x="3133493" y="197005"/>
                  <a:pt x="3155795" y="189571"/>
                </a:cubicBezTo>
                <a:lnTo>
                  <a:pt x="3189249" y="178420"/>
                </a:lnTo>
                <a:lnTo>
                  <a:pt x="3222702" y="167268"/>
                </a:lnTo>
                <a:lnTo>
                  <a:pt x="3256156" y="156117"/>
                </a:lnTo>
                <a:cubicBezTo>
                  <a:pt x="3267307" y="148683"/>
                  <a:pt x="3277362" y="139258"/>
                  <a:pt x="3289609" y="133815"/>
                </a:cubicBezTo>
                <a:cubicBezTo>
                  <a:pt x="3311092" y="124267"/>
                  <a:pt x="3334214" y="118946"/>
                  <a:pt x="3356517" y="111512"/>
                </a:cubicBezTo>
                <a:cubicBezTo>
                  <a:pt x="3411419" y="93211"/>
                  <a:pt x="3378378" y="102293"/>
                  <a:pt x="3456878" y="89210"/>
                </a:cubicBezTo>
                <a:cubicBezTo>
                  <a:pt x="3484623" y="91984"/>
                  <a:pt x="3608750" y="102812"/>
                  <a:pt x="3646449" y="111512"/>
                </a:cubicBezTo>
                <a:cubicBezTo>
                  <a:pt x="3669356" y="116798"/>
                  <a:pt x="3691054" y="126381"/>
                  <a:pt x="3713356" y="133815"/>
                </a:cubicBezTo>
                <a:lnTo>
                  <a:pt x="3746809" y="144966"/>
                </a:lnTo>
                <a:cubicBezTo>
                  <a:pt x="3767553" y="165709"/>
                  <a:pt x="3774433" y="175504"/>
                  <a:pt x="3802566" y="189571"/>
                </a:cubicBezTo>
                <a:cubicBezTo>
                  <a:pt x="3813079" y="194828"/>
                  <a:pt x="3824868" y="197005"/>
                  <a:pt x="3836019" y="200722"/>
                </a:cubicBezTo>
                <a:cubicBezTo>
                  <a:pt x="3931889" y="264636"/>
                  <a:pt x="3810594" y="188010"/>
                  <a:pt x="3902927" y="234176"/>
                </a:cubicBezTo>
                <a:cubicBezTo>
                  <a:pt x="3914914" y="240169"/>
                  <a:pt x="3924133" y="251035"/>
                  <a:pt x="3936380" y="256478"/>
                </a:cubicBezTo>
                <a:cubicBezTo>
                  <a:pt x="3957863" y="266026"/>
                  <a:pt x="3980985" y="271347"/>
                  <a:pt x="4003288" y="278781"/>
                </a:cubicBezTo>
                <a:lnTo>
                  <a:pt x="4036741" y="289932"/>
                </a:lnTo>
                <a:lnTo>
                  <a:pt x="4070195" y="301083"/>
                </a:lnTo>
                <a:cubicBezTo>
                  <a:pt x="4200388" y="293850"/>
                  <a:pt x="4252168" y="303615"/>
                  <a:pt x="4360127" y="267629"/>
                </a:cubicBezTo>
                <a:lnTo>
                  <a:pt x="4427034" y="245327"/>
                </a:lnTo>
                <a:lnTo>
                  <a:pt x="4460488" y="234176"/>
                </a:lnTo>
                <a:cubicBezTo>
                  <a:pt x="4556345" y="170269"/>
                  <a:pt x="4435072" y="246882"/>
                  <a:pt x="4527395" y="200722"/>
                </a:cubicBezTo>
                <a:cubicBezTo>
                  <a:pt x="4539382" y="194729"/>
                  <a:pt x="4548862" y="184414"/>
                  <a:pt x="4560849" y="178420"/>
                </a:cubicBezTo>
                <a:cubicBezTo>
                  <a:pt x="4583713" y="166988"/>
                  <a:pt x="4628843" y="160360"/>
                  <a:pt x="4650058" y="156117"/>
                </a:cubicBezTo>
                <a:cubicBezTo>
                  <a:pt x="4725636" y="161931"/>
                  <a:pt x="4818355" y="167415"/>
                  <a:pt x="4895385" y="178420"/>
                </a:cubicBezTo>
                <a:cubicBezTo>
                  <a:pt x="4914148" y="181100"/>
                  <a:pt x="4932673" y="185309"/>
                  <a:pt x="4951141" y="189571"/>
                </a:cubicBezTo>
                <a:cubicBezTo>
                  <a:pt x="4981008" y="196463"/>
                  <a:pt x="5040351" y="211873"/>
                  <a:pt x="5040351" y="211873"/>
                </a:cubicBezTo>
                <a:cubicBezTo>
                  <a:pt x="5110975" y="208156"/>
                  <a:pt x="5181768" y="206849"/>
                  <a:pt x="5252224" y="200722"/>
                </a:cubicBezTo>
                <a:cubicBezTo>
                  <a:pt x="5267492" y="199394"/>
                  <a:pt x="5282093" y="193781"/>
                  <a:pt x="5296829" y="189571"/>
                </a:cubicBezTo>
                <a:cubicBezTo>
                  <a:pt x="5308131" y="186342"/>
                  <a:pt x="5330283" y="178420"/>
                  <a:pt x="5330283" y="178420"/>
                </a:cubicBezTo>
              </a:path>
            </a:pathLst>
          </a:custGeom>
          <a:noFill/>
          <a:ln w="28575">
            <a:solidFill>
              <a:srgbClr val="E93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3" name="Billede 8"/>
          <p:cNvPicPr>
            <a:picLocks noChangeAspect="1"/>
          </p:cNvPicPr>
          <p:nvPr/>
        </p:nvPicPr>
        <p:blipFill>
          <a:blip r:embed="rId4"/>
          <a:stretch>
            <a:fillRect/>
          </a:stretch>
        </p:blipFill>
        <p:spPr>
          <a:xfrm>
            <a:off x="11053888" y="6300594"/>
            <a:ext cx="989873" cy="397914"/>
          </a:xfrm>
          <a:prstGeom prst="rect">
            <a:avLst/>
          </a:prstGeom>
        </p:spPr>
      </p:pic>
      <p:sp>
        <p:nvSpPr>
          <p:cNvPr id="10" name="Rektangel 9">
            <a:extLst>
              <a:ext uri="{FF2B5EF4-FFF2-40B4-BE49-F238E27FC236}">
                <a16:creationId xmlns:a16="http://schemas.microsoft.com/office/drawing/2014/main" id="{076C0CC3-B71C-1331-6525-DA21DD5AC397}"/>
              </a:ext>
            </a:extLst>
          </p:cNvPr>
          <p:cNvSpPr>
            <a:spLocks noGrp="1"/>
          </p:cNvSpPr>
          <p:nvPr/>
        </p:nvSpPr>
        <p:spPr>
          <a:xfrm>
            <a:off x="0" y="6701883"/>
            <a:ext cx="12192000" cy="15611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ktangel 12">
            <a:extLst>
              <a:ext uri="{FF2B5EF4-FFF2-40B4-BE49-F238E27FC236}">
                <a16:creationId xmlns:a16="http://schemas.microsoft.com/office/drawing/2014/main" id="{FC10DE60-62CF-42F5-9DD0-3713692B624C}"/>
              </a:ext>
            </a:extLst>
          </p:cNvPr>
          <p:cNvSpPr>
            <a:spLocks noGrp="1"/>
          </p:cNvSpPr>
          <p:nvPr/>
        </p:nvSpPr>
        <p:spPr>
          <a:xfrm>
            <a:off x="914400" y="457200"/>
            <a:ext cx="10477500" cy="1095375"/>
          </a:xfrm>
          <a:prstGeom prst="rect">
            <a:avLst/>
          </a:prstGeom>
          <a:noFill/>
          <a:ln w="0">
            <a:noFill/>
          </a:ln>
        </p:spPr>
        <p:txBody>
          <a:bodyPr lIns="0" tIns="0" rIns="0" bIns="0" anchor="t">
            <a:noAutofit/>
          </a:bodyPr>
          <a:lstStyle/>
          <a:p>
            <a:pPr>
              <a:buNone/>
              <a:defRPr sz="2775" b="1">
                <a:solidFill>
                  <a:srgbClr val="000000"/>
                </a:solidFill>
                <a:latin typeface="KBH"/>
                <a:ea typeface="KBH"/>
                <a:cs typeface="KBH"/>
              </a:defRPr>
            </a:pPr>
            <a:r>
              <a:rPr sz="2775" b="1" dirty="0" err="1">
                <a:solidFill>
                  <a:srgbClr val="000000"/>
                </a:solidFill>
                <a:latin typeface="KBH"/>
                <a:ea typeface="KBH"/>
                <a:cs typeface="KBH"/>
              </a:rPr>
              <a:t>Forløb</a:t>
            </a:r>
            <a:r>
              <a:rPr sz="2775" b="1" dirty="0">
                <a:solidFill>
                  <a:srgbClr val="000000"/>
                </a:solidFill>
                <a:latin typeface="KBH"/>
                <a:ea typeface="KBH"/>
                <a:cs typeface="KBH"/>
              </a:rPr>
              <a:t> </a:t>
            </a:r>
            <a:r>
              <a:rPr sz="2775" b="1" dirty="0" err="1">
                <a:solidFill>
                  <a:srgbClr val="000000"/>
                </a:solidFill>
                <a:latin typeface="KBH"/>
                <a:ea typeface="KBH"/>
                <a:cs typeface="KBH"/>
              </a:rPr>
              <a:t>eller</a:t>
            </a:r>
            <a:r>
              <a:rPr sz="2775" b="1" dirty="0">
                <a:solidFill>
                  <a:srgbClr val="000000"/>
                </a:solidFill>
                <a:latin typeface="KBH"/>
                <a:ea typeface="KBH"/>
                <a:cs typeface="KBH"/>
              </a:rPr>
              <a:t> </a:t>
            </a:r>
            <a:r>
              <a:rPr sz="2775" b="1" dirty="0" err="1">
                <a:solidFill>
                  <a:srgbClr val="000000"/>
                </a:solidFill>
                <a:latin typeface="KBH"/>
                <a:ea typeface="KBH"/>
                <a:cs typeface="KBH"/>
              </a:rPr>
              <a:t>samtaler</a:t>
            </a:r>
            <a:r>
              <a:rPr sz="2775" b="1" dirty="0">
                <a:solidFill>
                  <a:srgbClr val="000000"/>
                </a:solidFill>
                <a:latin typeface="KBH"/>
                <a:ea typeface="KBH"/>
                <a:cs typeface="KBH"/>
              </a:rPr>
              <a:t> om </a:t>
            </a:r>
            <a:r>
              <a:rPr sz="2775" b="1" dirty="0" err="1">
                <a:solidFill>
                  <a:srgbClr val="000000"/>
                </a:solidFill>
                <a:latin typeface="KBH"/>
                <a:ea typeface="KBH"/>
                <a:cs typeface="KBH"/>
              </a:rPr>
              <a:t>digitale</a:t>
            </a:r>
            <a:r>
              <a:rPr sz="2775" b="1" dirty="0">
                <a:solidFill>
                  <a:srgbClr val="000000"/>
                </a:solidFill>
                <a:latin typeface="KBH"/>
                <a:ea typeface="KBH"/>
                <a:cs typeface="KBH"/>
              </a:rPr>
              <a:t> </a:t>
            </a:r>
            <a:r>
              <a:rPr sz="2775" b="1" dirty="0" err="1">
                <a:solidFill>
                  <a:srgbClr val="000000"/>
                </a:solidFill>
                <a:latin typeface="KBH"/>
                <a:ea typeface="KBH"/>
                <a:cs typeface="KBH"/>
              </a:rPr>
              <a:t>fodspor</a:t>
            </a:r>
            <a:r>
              <a:rPr sz="2775" b="1" dirty="0">
                <a:solidFill>
                  <a:srgbClr val="000000"/>
                </a:solidFill>
                <a:latin typeface="KBH"/>
                <a:ea typeface="KBH"/>
                <a:cs typeface="KBH"/>
              </a:rPr>
              <a:t> </a:t>
            </a:r>
            <a:r>
              <a:rPr sz="2775" b="1" dirty="0" err="1">
                <a:solidFill>
                  <a:srgbClr val="000000"/>
                </a:solidFill>
                <a:latin typeface="KBH"/>
                <a:ea typeface="KBH"/>
                <a:cs typeface="KBH"/>
              </a:rPr>
              <a:t>og</a:t>
            </a:r>
            <a:r>
              <a:rPr sz="2775" b="1" dirty="0">
                <a:solidFill>
                  <a:srgbClr val="000000"/>
                </a:solidFill>
                <a:latin typeface="KBH"/>
                <a:ea typeface="KBH"/>
                <a:cs typeface="KBH"/>
              </a:rPr>
              <a:t> data (GDPR) </a:t>
            </a:r>
            <a:r>
              <a:rPr sz="2775" b="1" dirty="0" err="1">
                <a:solidFill>
                  <a:srgbClr val="000000"/>
                </a:solidFill>
                <a:latin typeface="KBH"/>
                <a:ea typeface="KBH"/>
                <a:cs typeface="KBH"/>
              </a:rPr>
              <a:t>Efter</a:t>
            </a:r>
            <a:r>
              <a:rPr sz="2775" b="1" dirty="0">
                <a:solidFill>
                  <a:srgbClr val="000000"/>
                </a:solidFill>
                <a:latin typeface="KBH"/>
                <a:ea typeface="KBH"/>
                <a:cs typeface="KBH"/>
              </a:rPr>
              <a:t> 9. </a:t>
            </a:r>
            <a:r>
              <a:rPr sz="2775" b="1" dirty="0" err="1">
                <a:solidFill>
                  <a:srgbClr val="000000"/>
                </a:solidFill>
                <a:latin typeface="KBH"/>
                <a:ea typeface="KBH"/>
                <a:cs typeface="KBH"/>
              </a:rPr>
              <a:t>klasse</a:t>
            </a:r>
            <a:endParaRPr sz="2775" b="1" dirty="0">
              <a:solidFill>
                <a:srgbClr val="000000"/>
              </a:solidFill>
              <a:latin typeface="KBH"/>
              <a:ea typeface="KBH"/>
              <a:cs typeface="KBH"/>
            </a:endParaRPr>
          </a:p>
        </p:txBody>
      </p:sp>
    </p:spTree>
    <p:extLst>
      <p:ext uri="{BB962C8B-B14F-4D97-AF65-F5344CB8AC3E}">
        <p14:creationId xmlns:p14="http://schemas.microsoft.com/office/powerpoint/2010/main" val="9401174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387DF4B60E974DAB5E2F836ACC2DC6" ma:contentTypeVersion="19" ma:contentTypeDescription="Opret et nyt dokument." ma:contentTypeScope="" ma:versionID="786563014560e8e8c46a753bac50ef24">
  <xsd:schema xmlns:xsd="http://www.w3.org/2001/XMLSchema" xmlns:xs="http://www.w3.org/2001/XMLSchema" xmlns:p="http://schemas.microsoft.com/office/2006/metadata/properties" xmlns:ns2="a6347ae7-1a67-4914-8492-9d458c666c20" xmlns:ns3="ff02efa4-ba27-4b97-abd7-8eaa8f6f8d6b" targetNamespace="http://schemas.microsoft.com/office/2006/metadata/properties" ma:root="true" ma:fieldsID="cbad8012cd0ea510d842b404c60a22d9" ns2:_="" ns3:_="">
    <xsd:import namespace="a6347ae7-1a67-4914-8492-9d458c666c20"/>
    <xsd:import namespace="ff02efa4-ba27-4b97-abd7-8eaa8f6f8d6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347ae7-1a67-4914-8492-9d458c666c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59e88f46-2cc6-472d-b5c7-e360ce33673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02efa4-ba27-4b97-abd7-8eaa8f6f8d6b"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a9f5e779-a002-4e61-8aa4-832bdf730a4b}" ma:internalName="TaxCatchAll" ma:showField="CatchAllData" ma:web="ff02efa4-ba27-4b97-abd7-8eaa8f6f8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6347ae7-1a67-4914-8492-9d458c666c20">
      <Terms xmlns="http://schemas.microsoft.com/office/infopath/2007/PartnerControls"/>
    </lcf76f155ced4ddcb4097134ff3c332f>
    <TaxCatchAll xmlns="ff02efa4-ba27-4b97-abd7-8eaa8f6f8d6b" xsi:nil="true"/>
  </documentManagement>
</p:properties>
</file>

<file path=customXml/itemProps1.xml><?xml version="1.0" encoding="utf-8"?>
<ds:datastoreItem xmlns:ds="http://schemas.openxmlformats.org/officeDocument/2006/customXml" ds:itemID="{528E3965-1ABF-453D-895F-8C7C8EA1FC0D}">
  <ds:schemaRefs>
    <ds:schemaRef ds:uri="http://schemas.microsoft.com/sharepoint/v3/contenttype/forms"/>
  </ds:schemaRefs>
</ds:datastoreItem>
</file>

<file path=customXml/itemProps2.xml><?xml version="1.0" encoding="utf-8"?>
<ds:datastoreItem xmlns:ds="http://schemas.openxmlformats.org/officeDocument/2006/customXml" ds:itemID="{9AFCE9A3-9A7F-4579-A8AF-399B33542D70}"/>
</file>

<file path=customXml/itemProps3.xml><?xml version="1.0" encoding="utf-8"?>
<ds:datastoreItem xmlns:ds="http://schemas.openxmlformats.org/officeDocument/2006/customXml" ds:itemID="{5A259BEA-52FD-4ED8-B5A1-568308B15BBA}">
  <ds:schemaRefs>
    <ds:schemaRef ds:uri="http://schemas.microsoft.com/office/2006/metadata/properties"/>
    <ds:schemaRef ds:uri="http://schemas.microsoft.com/office/infopath/2007/PartnerControls"/>
    <ds:schemaRef ds:uri="a6347ae7-1a67-4914-8492-9d458c666c20"/>
    <ds:schemaRef ds:uri="ff02efa4-ba27-4b97-abd7-8eaa8f6f8d6b"/>
  </ds:schemaRefs>
</ds:datastoreItem>
</file>

<file path=docProps/app.xml><?xml version="1.0" encoding="utf-8"?>
<Properties xmlns="http://schemas.openxmlformats.org/officeDocument/2006/extended-properties" xmlns:vt="http://schemas.openxmlformats.org/officeDocument/2006/docPropsVTypes">
  <TotalTime>1</TotalTime>
  <Words>662</Words>
  <Application>Microsoft Office PowerPoint</Application>
  <DocSecurity>0</DocSecurity>
  <PresentationFormat>Widescreen</PresentationFormat>
  <Paragraphs>50</Paragraphs>
  <Slides>4</Slides>
  <Notes>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vt:i4>
      </vt:variant>
    </vt:vector>
  </HeadingPairs>
  <TitlesOfParts>
    <vt:vector size="9" baseType="lpstr">
      <vt:lpstr>Aptos</vt:lpstr>
      <vt:lpstr>Aptos Display</vt:lpstr>
      <vt:lpstr>Arial</vt:lpstr>
      <vt:lpstr>KBH</vt:lpstr>
      <vt:lpstr>Office-tema</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Thomas Michael Geiker</cp:lastModifiedBy>
  <cp:revision>2</cp:revision>
  <dcterms:created xsi:type="dcterms:W3CDTF">2026-09-10T05:35:18Z</dcterms:created>
  <dcterms:modified xsi:type="dcterms:W3CDTF">2026-09-25T12:46:32Z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0x0101007A387DF4B60E974DAB5E2F836ACC2DC6</vt:lpwstr>
  </property>
  <property fmtid="{D5CDD505-2E9C-101B-9397-08002B2CF9AE}" pid="3" name="MediaServiceImageTags">
    <vt:lpwstr/>
  </property>
</Properties>
</file>